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6" r:id="rId19"/>
    <p:sldId id="275" r:id="rId20"/>
    <p:sldId id="277" r:id="rId21"/>
    <p:sldId id="278" r:id="rId22"/>
    <p:sldId id="279" r:id="rId23"/>
    <p:sldId id="280" r:id="rId24"/>
    <p:sldId id="282" r:id="rId25"/>
    <p:sldId id="281" r:id="rId26"/>
    <p:sldId id="283" r:id="rId27"/>
    <p:sldId id="284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008585-950E-4821-9666-88BD926F80CC}" v="69" dt="2020-07-04T09:48:24.1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72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gshan" userId="d32e5bed418b58cc" providerId="LiveId" clId="{8E008585-950E-4821-9666-88BD926F80CC}"/>
    <pc:docChg chg="undo custSel addSld modSld">
      <pc:chgData name="Mingshan" userId="d32e5bed418b58cc" providerId="LiveId" clId="{8E008585-950E-4821-9666-88BD926F80CC}" dt="2020-07-04T10:18:17.730" v="1574" actId="1076"/>
      <pc:docMkLst>
        <pc:docMk/>
      </pc:docMkLst>
      <pc:sldChg chg="modSp mod">
        <pc:chgData name="Mingshan" userId="d32e5bed418b58cc" providerId="LiveId" clId="{8E008585-950E-4821-9666-88BD926F80CC}" dt="2020-07-02T11:16:20.779" v="2" actId="1076"/>
        <pc:sldMkLst>
          <pc:docMk/>
          <pc:sldMk cId="3764156287" sldId="258"/>
        </pc:sldMkLst>
        <pc:spChg chg="mod">
          <ac:chgData name="Mingshan" userId="d32e5bed418b58cc" providerId="LiveId" clId="{8E008585-950E-4821-9666-88BD926F80CC}" dt="2020-07-02T11:16:20.779" v="2" actId="1076"/>
          <ac:spMkLst>
            <pc:docMk/>
            <pc:sldMk cId="3764156287" sldId="258"/>
            <ac:spMk id="2" creationId="{1A509519-9320-4773-8D47-DE4A2B11DDDA}"/>
          </ac:spMkLst>
        </pc:spChg>
      </pc:sldChg>
      <pc:sldChg chg="addSp delSp modSp mod">
        <pc:chgData name="Mingshan" userId="d32e5bed418b58cc" providerId="LiveId" clId="{8E008585-950E-4821-9666-88BD926F80CC}" dt="2020-07-02T11:25:42.781" v="32" actId="478"/>
        <pc:sldMkLst>
          <pc:docMk/>
          <pc:sldMk cId="734430830" sldId="259"/>
        </pc:sldMkLst>
        <pc:spChg chg="del">
          <ac:chgData name="Mingshan" userId="d32e5bed418b58cc" providerId="LiveId" clId="{8E008585-950E-4821-9666-88BD926F80CC}" dt="2020-07-02T11:17:28.568" v="3" actId="478"/>
          <ac:spMkLst>
            <pc:docMk/>
            <pc:sldMk cId="734430830" sldId="259"/>
            <ac:spMk id="2" creationId="{D60E8295-E761-4BE1-BDC8-403FE599BDE9}"/>
          </ac:spMkLst>
        </pc:spChg>
        <pc:spChg chg="del mod">
          <ac:chgData name="Mingshan" userId="d32e5bed418b58cc" providerId="LiveId" clId="{8E008585-950E-4821-9666-88BD926F80CC}" dt="2020-07-02T11:17:32.941" v="5"/>
          <ac:spMkLst>
            <pc:docMk/>
            <pc:sldMk cId="734430830" sldId="259"/>
            <ac:spMk id="3" creationId="{244CD400-F764-4FE5-8C46-162F9D8DD4DE}"/>
          </ac:spMkLst>
        </pc:spChg>
        <pc:picChg chg="add mod">
          <ac:chgData name="Mingshan" userId="d32e5bed418b58cc" providerId="LiveId" clId="{8E008585-950E-4821-9666-88BD926F80CC}" dt="2020-07-02T11:19:22.616" v="18" actId="1076"/>
          <ac:picMkLst>
            <pc:docMk/>
            <pc:sldMk cId="734430830" sldId="259"/>
            <ac:picMk id="5" creationId="{BD911192-24D2-409C-95C7-8B5DBE93E5CF}"/>
          </ac:picMkLst>
        </pc:picChg>
        <pc:inkChg chg="add del mod">
          <ac:chgData name="Mingshan" userId="d32e5bed418b58cc" providerId="LiveId" clId="{8E008585-950E-4821-9666-88BD926F80CC}" dt="2020-07-02T11:19:25.197" v="20" actId="478"/>
          <ac:inkMkLst>
            <pc:docMk/>
            <pc:sldMk cId="734430830" sldId="259"/>
            <ac:inkMk id="2" creationId="{DAA34DE5-957C-4A99-B982-638BF3CDC88C}"/>
          </ac:inkMkLst>
        </pc:inkChg>
        <pc:inkChg chg="add del">
          <ac:chgData name="Mingshan" userId="d32e5bed418b58cc" providerId="LiveId" clId="{8E008585-950E-4821-9666-88BD926F80CC}" dt="2020-07-02T11:19:51.870" v="22" actId="478"/>
          <ac:inkMkLst>
            <pc:docMk/>
            <pc:sldMk cId="734430830" sldId="259"/>
            <ac:inkMk id="3" creationId="{FF8FF277-23AA-4DB6-8590-0C02B06E2DBD}"/>
          </ac:inkMkLst>
        </pc:inkChg>
        <pc:inkChg chg="add del">
          <ac:chgData name="Mingshan" userId="d32e5bed418b58cc" providerId="LiveId" clId="{8E008585-950E-4821-9666-88BD926F80CC}" dt="2020-07-02T11:20:05.045" v="24" actId="478"/>
          <ac:inkMkLst>
            <pc:docMk/>
            <pc:sldMk cId="734430830" sldId="259"/>
            <ac:inkMk id="4" creationId="{BC760953-7889-44D7-BCC2-062B7765E6A4}"/>
          </ac:inkMkLst>
        </pc:inkChg>
        <pc:inkChg chg="add del">
          <ac:chgData name="Mingshan" userId="d32e5bed418b58cc" providerId="LiveId" clId="{8E008585-950E-4821-9666-88BD926F80CC}" dt="2020-07-02T11:20:18.747" v="26" actId="478"/>
          <ac:inkMkLst>
            <pc:docMk/>
            <pc:sldMk cId="734430830" sldId="259"/>
            <ac:inkMk id="6" creationId="{AA57E38F-817B-4B67-ACF6-B419CB0101F4}"/>
          </ac:inkMkLst>
        </pc:inkChg>
        <pc:inkChg chg="add del">
          <ac:chgData name="Mingshan" userId="d32e5bed418b58cc" providerId="LiveId" clId="{8E008585-950E-4821-9666-88BD926F80CC}" dt="2020-07-02T11:25:42.781" v="32" actId="478"/>
          <ac:inkMkLst>
            <pc:docMk/>
            <pc:sldMk cId="734430830" sldId="259"/>
            <ac:inkMk id="7" creationId="{DF80FA8B-F1DB-49A8-87B6-1C8D74D29AFE}"/>
          </ac:inkMkLst>
        </pc:inkChg>
        <pc:inkChg chg="add del">
          <ac:chgData name="Mingshan" userId="d32e5bed418b58cc" providerId="LiveId" clId="{8E008585-950E-4821-9666-88BD926F80CC}" dt="2020-07-02T11:20:35.776" v="29" actId="478"/>
          <ac:inkMkLst>
            <pc:docMk/>
            <pc:sldMk cId="734430830" sldId="259"/>
            <ac:inkMk id="8" creationId="{34FADF77-F12C-4859-B92E-6E8E65FB1C8F}"/>
          </ac:inkMkLst>
        </pc:inkChg>
        <pc:inkChg chg="add">
          <ac:chgData name="Mingshan" userId="d32e5bed418b58cc" providerId="LiveId" clId="{8E008585-950E-4821-9666-88BD926F80CC}" dt="2020-07-02T11:20:44.507" v="30" actId="9405"/>
          <ac:inkMkLst>
            <pc:docMk/>
            <pc:sldMk cId="734430830" sldId="259"/>
            <ac:inkMk id="9" creationId="{07C1E770-A6B6-48E9-B984-9B0AED9C1DC6}"/>
          </ac:inkMkLst>
        </pc:inkChg>
      </pc:sldChg>
      <pc:sldChg chg="addSp delSp modSp new mod">
        <pc:chgData name="Mingshan" userId="d32e5bed418b58cc" providerId="LiveId" clId="{8E008585-950E-4821-9666-88BD926F80CC}" dt="2020-07-02T11:36:41.926" v="126" actId="1076"/>
        <pc:sldMkLst>
          <pc:docMk/>
          <pc:sldMk cId="2495007117" sldId="260"/>
        </pc:sldMkLst>
        <pc:spChg chg="mod">
          <ac:chgData name="Mingshan" userId="d32e5bed418b58cc" providerId="LiveId" clId="{8E008585-950E-4821-9666-88BD926F80CC}" dt="2020-07-02T11:28:08.382" v="64" actId="20577"/>
          <ac:spMkLst>
            <pc:docMk/>
            <pc:sldMk cId="2495007117" sldId="260"/>
            <ac:spMk id="2" creationId="{FEEBD563-B63D-4AFA-9BC8-5C315E87FB75}"/>
          </ac:spMkLst>
        </pc:spChg>
        <pc:spChg chg="mod">
          <ac:chgData name="Mingshan" userId="d32e5bed418b58cc" providerId="LiveId" clId="{8E008585-950E-4821-9666-88BD926F80CC}" dt="2020-07-02T11:35:53.879" v="116" actId="1076"/>
          <ac:spMkLst>
            <pc:docMk/>
            <pc:sldMk cId="2495007117" sldId="260"/>
            <ac:spMk id="3" creationId="{0FC8C087-F630-4C0E-9904-84574A066CFD}"/>
          </ac:spMkLst>
        </pc:spChg>
        <pc:picChg chg="add del mod">
          <ac:chgData name="Mingshan" userId="d32e5bed418b58cc" providerId="LiveId" clId="{8E008585-950E-4821-9666-88BD926F80CC}" dt="2020-07-02T11:36:01.190" v="118" actId="478"/>
          <ac:picMkLst>
            <pc:docMk/>
            <pc:sldMk cId="2495007117" sldId="260"/>
            <ac:picMk id="5" creationId="{EFA004C1-9450-4E5A-B500-311C8C60314B}"/>
          </ac:picMkLst>
        </pc:picChg>
        <pc:picChg chg="add mod">
          <ac:chgData name="Mingshan" userId="d32e5bed418b58cc" providerId="LiveId" clId="{8E008585-950E-4821-9666-88BD926F80CC}" dt="2020-07-02T11:36:41.926" v="126" actId="1076"/>
          <ac:picMkLst>
            <pc:docMk/>
            <pc:sldMk cId="2495007117" sldId="260"/>
            <ac:picMk id="7" creationId="{3271748D-F1BE-447C-BB6C-FDB433D09153}"/>
          </ac:picMkLst>
        </pc:picChg>
      </pc:sldChg>
      <pc:sldChg chg="addSp delSp modSp new mod">
        <pc:chgData name="Mingshan" userId="d32e5bed418b58cc" providerId="LiveId" clId="{8E008585-950E-4821-9666-88BD926F80CC}" dt="2020-07-02T11:45:24.719" v="138" actId="1076"/>
        <pc:sldMkLst>
          <pc:docMk/>
          <pc:sldMk cId="3668137048" sldId="261"/>
        </pc:sldMkLst>
        <pc:spChg chg="del">
          <ac:chgData name="Mingshan" userId="d32e5bed418b58cc" providerId="LiveId" clId="{8E008585-950E-4821-9666-88BD926F80CC}" dt="2020-07-02T11:44:55.769" v="128" actId="478"/>
          <ac:spMkLst>
            <pc:docMk/>
            <pc:sldMk cId="3668137048" sldId="261"/>
            <ac:spMk id="2" creationId="{E1BECBC2-BF68-46CB-8556-1C65B683F88E}"/>
          </ac:spMkLst>
        </pc:spChg>
        <pc:spChg chg="del">
          <ac:chgData name="Mingshan" userId="d32e5bed418b58cc" providerId="LiveId" clId="{8E008585-950E-4821-9666-88BD926F80CC}" dt="2020-07-02T11:44:56.731" v="129" actId="478"/>
          <ac:spMkLst>
            <pc:docMk/>
            <pc:sldMk cId="3668137048" sldId="261"/>
            <ac:spMk id="3" creationId="{16207342-402D-4471-BF2D-99C6223D8482}"/>
          </ac:spMkLst>
        </pc:spChg>
        <pc:picChg chg="add mod">
          <ac:chgData name="Mingshan" userId="d32e5bed418b58cc" providerId="LiveId" clId="{8E008585-950E-4821-9666-88BD926F80CC}" dt="2020-07-02T11:45:24.719" v="138" actId="1076"/>
          <ac:picMkLst>
            <pc:docMk/>
            <pc:sldMk cId="3668137048" sldId="261"/>
            <ac:picMk id="5" creationId="{577DB195-4E55-447A-814F-3871A57F4A84}"/>
          </ac:picMkLst>
        </pc:picChg>
      </pc:sldChg>
      <pc:sldChg chg="addSp delSp modSp new mod">
        <pc:chgData name="Mingshan" userId="d32e5bed418b58cc" providerId="LiveId" clId="{8E008585-950E-4821-9666-88BD926F80CC}" dt="2020-07-02T12:09:59.052" v="149" actId="14100"/>
        <pc:sldMkLst>
          <pc:docMk/>
          <pc:sldMk cId="3752166531" sldId="262"/>
        </pc:sldMkLst>
        <pc:spChg chg="del">
          <ac:chgData name="Mingshan" userId="d32e5bed418b58cc" providerId="LiveId" clId="{8E008585-950E-4821-9666-88BD926F80CC}" dt="2020-07-02T12:09:49.070" v="141" actId="478"/>
          <ac:spMkLst>
            <pc:docMk/>
            <pc:sldMk cId="3752166531" sldId="262"/>
            <ac:spMk id="2" creationId="{7C3E5F53-EAFF-4885-A44D-56531B109099}"/>
          </ac:spMkLst>
        </pc:spChg>
        <pc:spChg chg="del">
          <ac:chgData name="Mingshan" userId="d32e5bed418b58cc" providerId="LiveId" clId="{8E008585-950E-4821-9666-88BD926F80CC}" dt="2020-07-02T12:09:47.209" v="140"/>
          <ac:spMkLst>
            <pc:docMk/>
            <pc:sldMk cId="3752166531" sldId="262"/>
            <ac:spMk id="3" creationId="{935F4ED4-0BAE-4BA6-A0F7-35F21C2B079E}"/>
          </ac:spMkLst>
        </pc:spChg>
        <pc:picChg chg="add mod">
          <ac:chgData name="Mingshan" userId="d32e5bed418b58cc" providerId="LiveId" clId="{8E008585-950E-4821-9666-88BD926F80CC}" dt="2020-07-02T12:09:59.052" v="149" actId="14100"/>
          <ac:picMkLst>
            <pc:docMk/>
            <pc:sldMk cId="3752166531" sldId="262"/>
            <ac:picMk id="5" creationId="{84EBFB7E-FAFD-4C1C-8395-58345A00716E}"/>
          </ac:picMkLst>
        </pc:picChg>
      </pc:sldChg>
      <pc:sldChg chg="addSp delSp modSp new mod">
        <pc:chgData name="Mingshan" userId="d32e5bed418b58cc" providerId="LiveId" clId="{8E008585-950E-4821-9666-88BD926F80CC}" dt="2020-07-02T12:23:19.034" v="182" actId="14100"/>
        <pc:sldMkLst>
          <pc:docMk/>
          <pc:sldMk cId="2179534763" sldId="263"/>
        </pc:sldMkLst>
        <pc:spChg chg="mod">
          <ac:chgData name="Mingshan" userId="d32e5bed418b58cc" providerId="LiveId" clId="{8E008585-950E-4821-9666-88BD926F80CC}" dt="2020-07-02T12:22:19.087" v="168" actId="1076"/>
          <ac:spMkLst>
            <pc:docMk/>
            <pc:sldMk cId="2179534763" sldId="263"/>
            <ac:spMk id="2" creationId="{31EB94E5-3BE5-43DA-87A7-701E532A5102}"/>
          </ac:spMkLst>
        </pc:spChg>
        <pc:spChg chg="del mod">
          <ac:chgData name="Mingshan" userId="d32e5bed418b58cc" providerId="LiveId" clId="{8E008585-950E-4821-9666-88BD926F80CC}" dt="2020-07-02T12:23:01.620" v="171"/>
          <ac:spMkLst>
            <pc:docMk/>
            <pc:sldMk cId="2179534763" sldId="263"/>
            <ac:spMk id="3" creationId="{422FD8E1-D7E7-47D0-9FA0-EEF4D1D8F2A8}"/>
          </ac:spMkLst>
        </pc:spChg>
        <pc:picChg chg="add mod">
          <ac:chgData name="Mingshan" userId="d32e5bed418b58cc" providerId="LiveId" clId="{8E008585-950E-4821-9666-88BD926F80CC}" dt="2020-07-02T12:23:19.034" v="182" actId="14100"/>
          <ac:picMkLst>
            <pc:docMk/>
            <pc:sldMk cId="2179534763" sldId="263"/>
            <ac:picMk id="5" creationId="{05517149-7A36-472D-A122-D73A1985349A}"/>
          </ac:picMkLst>
        </pc:picChg>
      </pc:sldChg>
      <pc:sldChg chg="addSp delSp modSp new mod">
        <pc:chgData name="Mingshan" userId="d32e5bed418b58cc" providerId="LiveId" clId="{8E008585-950E-4821-9666-88BD926F80CC}" dt="2020-07-03T00:42:54.372" v="245" actId="21"/>
        <pc:sldMkLst>
          <pc:docMk/>
          <pc:sldMk cId="2967739574" sldId="264"/>
        </pc:sldMkLst>
        <pc:spChg chg="mod">
          <ac:chgData name="Mingshan" userId="d32e5bed418b58cc" providerId="LiveId" clId="{8E008585-950E-4821-9666-88BD926F80CC}" dt="2020-07-03T00:37:49.126" v="230" actId="20577"/>
          <ac:spMkLst>
            <pc:docMk/>
            <pc:sldMk cId="2967739574" sldId="264"/>
            <ac:spMk id="2" creationId="{3AA65E8D-10E3-4C01-AEB8-ADBAD9A59A5C}"/>
          </ac:spMkLst>
        </pc:spChg>
        <pc:spChg chg="del mod">
          <ac:chgData name="Mingshan" userId="d32e5bed418b58cc" providerId="LiveId" clId="{8E008585-950E-4821-9666-88BD926F80CC}" dt="2020-07-03T00:41:16.465" v="231"/>
          <ac:spMkLst>
            <pc:docMk/>
            <pc:sldMk cId="2967739574" sldId="264"/>
            <ac:spMk id="3" creationId="{1A57D7F1-AF72-4C9D-8C62-453D6B90780D}"/>
          </ac:spMkLst>
        </pc:spChg>
        <pc:picChg chg="add mod">
          <ac:chgData name="Mingshan" userId="d32e5bed418b58cc" providerId="LiveId" clId="{8E008585-950E-4821-9666-88BD926F80CC}" dt="2020-07-03T00:42:43.341" v="240" actId="1076"/>
          <ac:picMkLst>
            <pc:docMk/>
            <pc:sldMk cId="2967739574" sldId="264"/>
            <ac:picMk id="5" creationId="{A631CC4A-BEB3-4656-B912-044B34036BE7}"/>
          </ac:picMkLst>
        </pc:picChg>
        <pc:picChg chg="add del mod">
          <ac:chgData name="Mingshan" userId="d32e5bed418b58cc" providerId="LiveId" clId="{8E008585-950E-4821-9666-88BD926F80CC}" dt="2020-07-03T00:42:54.372" v="245" actId="21"/>
          <ac:picMkLst>
            <pc:docMk/>
            <pc:sldMk cId="2967739574" sldId="264"/>
            <ac:picMk id="7" creationId="{E5CA7C27-79C0-42FA-9A89-75BBABA574AB}"/>
          </ac:picMkLst>
        </pc:picChg>
      </pc:sldChg>
      <pc:sldChg chg="addSp delSp modSp new mod">
        <pc:chgData name="Mingshan" userId="d32e5bed418b58cc" providerId="LiveId" clId="{8E008585-950E-4821-9666-88BD926F80CC}" dt="2020-07-03T00:50:35.653" v="357" actId="1076"/>
        <pc:sldMkLst>
          <pc:docMk/>
          <pc:sldMk cId="3305977078" sldId="265"/>
        </pc:sldMkLst>
        <pc:spChg chg="del">
          <ac:chgData name="Mingshan" userId="d32e5bed418b58cc" providerId="LiveId" clId="{8E008585-950E-4821-9666-88BD926F80CC}" dt="2020-07-03T00:43:00.799" v="249" actId="478"/>
          <ac:spMkLst>
            <pc:docMk/>
            <pc:sldMk cId="3305977078" sldId="265"/>
            <ac:spMk id="2" creationId="{AD10D509-3736-4499-B1C9-6C6D19CE8B4C}"/>
          </ac:spMkLst>
        </pc:spChg>
        <pc:spChg chg="del">
          <ac:chgData name="Mingshan" userId="d32e5bed418b58cc" providerId="LiveId" clId="{8E008585-950E-4821-9666-88BD926F80CC}" dt="2020-07-03T00:42:56.927" v="246"/>
          <ac:spMkLst>
            <pc:docMk/>
            <pc:sldMk cId="3305977078" sldId="265"/>
            <ac:spMk id="3" creationId="{C274E905-934D-40C3-9C2A-7136C5D529D6}"/>
          </ac:spMkLst>
        </pc:spChg>
        <pc:picChg chg="add mod">
          <ac:chgData name="Mingshan" userId="d32e5bed418b58cc" providerId="LiveId" clId="{8E008585-950E-4821-9666-88BD926F80CC}" dt="2020-07-03T00:50:35.653" v="357" actId="1076"/>
          <ac:picMkLst>
            <pc:docMk/>
            <pc:sldMk cId="3305977078" sldId="265"/>
            <ac:picMk id="4" creationId="{A768B381-2044-444C-AEDC-16610A7E976A}"/>
          </ac:picMkLst>
        </pc:picChg>
      </pc:sldChg>
      <pc:sldChg chg="addSp delSp modSp new mod">
        <pc:chgData name="Mingshan" userId="d32e5bed418b58cc" providerId="LiveId" clId="{8E008585-950E-4821-9666-88BD926F80CC}" dt="2020-07-03T00:51:00.226" v="358" actId="1076"/>
        <pc:sldMkLst>
          <pc:docMk/>
          <pc:sldMk cId="1696113875" sldId="266"/>
        </pc:sldMkLst>
        <pc:spChg chg="del mod">
          <ac:chgData name="Mingshan" userId="d32e5bed418b58cc" providerId="LiveId" clId="{8E008585-950E-4821-9666-88BD926F80CC}" dt="2020-07-03T00:44:00.316" v="261" actId="478"/>
          <ac:spMkLst>
            <pc:docMk/>
            <pc:sldMk cId="1696113875" sldId="266"/>
            <ac:spMk id="2" creationId="{1A417290-DACE-473D-ADF1-6F60FE4F1FF4}"/>
          </ac:spMkLst>
        </pc:spChg>
        <pc:spChg chg="del">
          <ac:chgData name="Mingshan" userId="d32e5bed418b58cc" providerId="LiveId" clId="{8E008585-950E-4821-9666-88BD926F80CC}" dt="2020-07-03T00:43:58.274" v="258"/>
          <ac:spMkLst>
            <pc:docMk/>
            <pc:sldMk cId="1696113875" sldId="266"/>
            <ac:spMk id="3" creationId="{9F821224-B68E-45BB-932F-76CE2E241740}"/>
          </ac:spMkLst>
        </pc:spChg>
        <pc:spChg chg="add mod">
          <ac:chgData name="Mingshan" userId="d32e5bed418b58cc" providerId="LiveId" clId="{8E008585-950E-4821-9666-88BD926F80CC}" dt="2020-07-03T00:51:00.226" v="358" actId="1076"/>
          <ac:spMkLst>
            <pc:docMk/>
            <pc:sldMk cId="1696113875" sldId="266"/>
            <ac:spMk id="6" creationId="{4CAEF33F-8EE3-41D8-87F5-324183BA5CE5}"/>
          </ac:spMkLst>
        </pc:spChg>
        <pc:picChg chg="add mod">
          <ac:chgData name="Mingshan" userId="d32e5bed418b58cc" providerId="LiveId" clId="{8E008585-950E-4821-9666-88BD926F80CC}" dt="2020-07-03T00:45:18.391" v="337" actId="1076"/>
          <ac:picMkLst>
            <pc:docMk/>
            <pc:sldMk cId="1696113875" sldId="266"/>
            <ac:picMk id="5" creationId="{DB04EE8E-4FB1-41C6-B0BB-AEF838CA8EB8}"/>
          </ac:picMkLst>
        </pc:picChg>
        <pc:picChg chg="add del">
          <ac:chgData name="Mingshan" userId="d32e5bed418b58cc" providerId="LiveId" clId="{8E008585-950E-4821-9666-88BD926F80CC}" dt="2020-07-03T00:45:31.876" v="343"/>
          <ac:picMkLst>
            <pc:docMk/>
            <pc:sldMk cId="1696113875" sldId="266"/>
            <ac:picMk id="7" creationId="{B7ED790F-C754-4F0F-BE86-8F1949A0AC3F}"/>
          </ac:picMkLst>
        </pc:picChg>
      </pc:sldChg>
      <pc:sldChg chg="addSp delSp modSp new mod">
        <pc:chgData name="Mingshan" userId="d32e5bed418b58cc" providerId="LiveId" clId="{8E008585-950E-4821-9666-88BD926F80CC}" dt="2020-07-03T00:55:38.604" v="368" actId="1076"/>
        <pc:sldMkLst>
          <pc:docMk/>
          <pc:sldMk cId="4135217998" sldId="267"/>
        </pc:sldMkLst>
        <pc:spChg chg="del">
          <ac:chgData name="Mingshan" userId="d32e5bed418b58cc" providerId="LiveId" clId="{8E008585-950E-4821-9666-88BD926F80CC}" dt="2020-07-03T00:55:26.028" v="361" actId="478"/>
          <ac:spMkLst>
            <pc:docMk/>
            <pc:sldMk cId="4135217998" sldId="267"/>
            <ac:spMk id="2" creationId="{8EB5E336-2F6E-413E-B99E-2B51C7EBEBC6}"/>
          </ac:spMkLst>
        </pc:spChg>
        <pc:spChg chg="del">
          <ac:chgData name="Mingshan" userId="d32e5bed418b58cc" providerId="LiveId" clId="{8E008585-950E-4821-9666-88BD926F80CC}" dt="2020-07-03T00:55:24.024" v="360"/>
          <ac:spMkLst>
            <pc:docMk/>
            <pc:sldMk cId="4135217998" sldId="267"/>
            <ac:spMk id="3" creationId="{28D020A5-7B7F-48F7-ADB3-3BE4D1D6EA65}"/>
          </ac:spMkLst>
        </pc:spChg>
        <pc:picChg chg="add mod">
          <ac:chgData name="Mingshan" userId="d32e5bed418b58cc" providerId="LiveId" clId="{8E008585-950E-4821-9666-88BD926F80CC}" dt="2020-07-03T00:55:38.604" v="368" actId="1076"/>
          <ac:picMkLst>
            <pc:docMk/>
            <pc:sldMk cId="4135217998" sldId="267"/>
            <ac:picMk id="5" creationId="{716C613C-A756-4284-9CA8-EF1533951051}"/>
          </ac:picMkLst>
        </pc:picChg>
      </pc:sldChg>
      <pc:sldChg chg="addSp delSp modSp new mod">
        <pc:chgData name="Mingshan" userId="d32e5bed418b58cc" providerId="LiveId" clId="{8E008585-950E-4821-9666-88BD926F80CC}" dt="2020-07-03T05:37:34.136" v="380" actId="1076"/>
        <pc:sldMkLst>
          <pc:docMk/>
          <pc:sldMk cId="1185770838" sldId="268"/>
        </pc:sldMkLst>
        <pc:spChg chg="del">
          <ac:chgData name="Mingshan" userId="d32e5bed418b58cc" providerId="LiveId" clId="{8E008585-950E-4821-9666-88BD926F80CC}" dt="2020-07-03T05:37:28.442" v="376" actId="478"/>
          <ac:spMkLst>
            <pc:docMk/>
            <pc:sldMk cId="1185770838" sldId="268"/>
            <ac:spMk id="2" creationId="{9A5A681A-9928-45DC-B1EE-BF1214C25A53}"/>
          </ac:spMkLst>
        </pc:spChg>
        <pc:spChg chg="del">
          <ac:chgData name="Mingshan" userId="d32e5bed418b58cc" providerId="LiveId" clId="{8E008585-950E-4821-9666-88BD926F80CC}" dt="2020-07-03T05:37:18.281" v="370"/>
          <ac:spMkLst>
            <pc:docMk/>
            <pc:sldMk cId="1185770838" sldId="268"/>
            <ac:spMk id="3" creationId="{36C3FA5D-4150-4D59-9793-B830FDCC03BF}"/>
          </ac:spMkLst>
        </pc:spChg>
        <pc:picChg chg="add mod">
          <ac:chgData name="Mingshan" userId="d32e5bed418b58cc" providerId="LiveId" clId="{8E008585-950E-4821-9666-88BD926F80CC}" dt="2020-07-03T05:37:34.136" v="380" actId="1076"/>
          <ac:picMkLst>
            <pc:docMk/>
            <pc:sldMk cId="1185770838" sldId="268"/>
            <ac:picMk id="5" creationId="{986AE8C3-5110-44AD-AC0B-DEEFAE5C8A40}"/>
          </ac:picMkLst>
        </pc:picChg>
      </pc:sldChg>
      <pc:sldChg chg="addSp delSp modSp new mod">
        <pc:chgData name="Mingshan" userId="d32e5bed418b58cc" providerId="LiveId" clId="{8E008585-950E-4821-9666-88BD926F80CC}" dt="2020-07-03T05:54:52.915" v="476" actId="1076"/>
        <pc:sldMkLst>
          <pc:docMk/>
          <pc:sldMk cId="2434370429" sldId="269"/>
        </pc:sldMkLst>
        <pc:spChg chg="del">
          <ac:chgData name="Mingshan" userId="d32e5bed418b58cc" providerId="LiveId" clId="{8E008585-950E-4821-9666-88BD926F80CC}" dt="2020-07-03T05:53:21.132" v="383" actId="478"/>
          <ac:spMkLst>
            <pc:docMk/>
            <pc:sldMk cId="2434370429" sldId="269"/>
            <ac:spMk id="2" creationId="{3F14713F-1462-40D9-8BBD-8FC550BA3B32}"/>
          </ac:spMkLst>
        </pc:spChg>
        <pc:spChg chg="del">
          <ac:chgData name="Mingshan" userId="d32e5bed418b58cc" providerId="LiveId" clId="{8E008585-950E-4821-9666-88BD926F80CC}" dt="2020-07-03T05:53:18.987" v="382"/>
          <ac:spMkLst>
            <pc:docMk/>
            <pc:sldMk cId="2434370429" sldId="269"/>
            <ac:spMk id="3" creationId="{64B3EC35-3573-4C81-82E0-F83AED07C16D}"/>
          </ac:spMkLst>
        </pc:spChg>
        <pc:spChg chg="add mod">
          <ac:chgData name="Mingshan" userId="d32e5bed418b58cc" providerId="LiveId" clId="{8E008585-950E-4821-9666-88BD926F80CC}" dt="2020-07-03T05:54:52.915" v="476" actId="1076"/>
          <ac:spMkLst>
            <pc:docMk/>
            <pc:sldMk cId="2434370429" sldId="269"/>
            <ac:spMk id="6" creationId="{DAABB4EC-1779-4852-80E1-59BDA105C3B4}"/>
          </ac:spMkLst>
        </pc:spChg>
        <pc:picChg chg="add mod">
          <ac:chgData name="Mingshan" userId="d32e5bed418b58cc" providerId="LiveId" clId="{8E008585-950E-4821-9666-88BD926F80CC}" dt="2020-07-03T05:54:03.321" v="397" actId="1076"/>
          <ac:picMkLst>
            <pc:docMk/>
            <pc:sldMk cId="2434370429" sldId="269"/>
            <ac:picMk id="5" creationId="{E8EF8359-ACE2-434D-8570-F14F299F433E}"/>
          </ac:picMkLst>
        </pc:picChg>
      </pc:sldChg>
      <pc:sldChg chg="addSp delSp modSp new mod">
        <pc:chgData name="Mingshan" userId="d32e5bed418b58cc" providerId="LiveId" clId="{8E008585-950E-4821-9666-88BD926F80CC}" dt="2020-07-03T07:06:52.694" v="485" actId="1076"/>
        <pc:sldMkLst>
          <pc:docMk/>
          <pc:sldMk cId="1622588508" sldId="270"/>
        </pc:sldMkLst>
        <pc:spChg chg="del">
          <ac:chgData name="Mingshan" userId="d32e5bed418b58cc" providerId="LiveId" clId="{8E008585-950E-4821-9666-88BD926F80CC}" dt="2020-07-03T06:56:10.435" v="478" actId="478"/>
          <ac:spMkLst>
            <pc:docMk/>
            <pc:sldMk cId="1622588508" sldId="270"/>
            <ac:spMk id="2" creationId="{D20496E6-FF5F-4745-9761-69E883D635BC}"/>
          </ac:spMkLst>
        </pc:spChg>
        <pc:spChg chg="del mod">
          <ac:chgData name="Mingshan" userId="d32e5bed418b58cc" providerId="LiveId" clId="{8E008585-950E-4821-9666-88BD926F80CC}" dt="2020-07-03T07:06:47.480" v="480"/>
          <ac:spMkLst>
            <pc:docMk/>
            <pc:sldMk cId="1622588508" sldId="270"/>
            <ac:spMk id="3" creationId="{A9783CA7-3243-4349-8F90-D4244D4B705B}"/>
          </ac:spMkLst>
        </pc:spChg>
        <pc:picChg chg="add mod">
          <ac:chgData name="Mingshan" userId="d32e5bed418b58cc" providerId="LiveId" clId="{8E008585-950E-4821-9666-88BD926F80CC}" dt="2020-07-03T07:06:52.694" v="485" actId="1076"/>
          <ac:picMkLst>
            <pc:docMk/>
            <pc:sldMk cId="1622588508" sldId="270"/>
            <ac:picMk id="5" creationId="{1D54096A-8855-4B58-9EA0-AE55C622B04E}"/>
          </ac:picMkLst>
        </pc:picChg>
      </pc:sldChg>
      <pc:sldChg chg="addSp delSp modSp new mod">
        <pc:chgData name="Mingshan" userId="d32e5bed418b58cc" providerId="LiveId" clId="{8E008585-950E-4821-9666-88BD926F80CC}" dt="2020-07-03T09:14:46.105" v="520" actId="9405"/>
        <pc:sldMkLst>
          <pc:docMk/>
          <pc:sldMk cId="2766871224" sldId="271"/>
        </pc:sldMkLst>
        <pc:spChg chg="del">
          <ac:chgData name="Mingshan" userId="d32e5bed418b58cc" providerId="LiveId" clId="{8E008585-950E-4821-9666-88BD926F80CC}" dt="2020-07-03T09:13:10.229" v="488" actId="478"/>
          <ac:spMkLst>
            <pc:docMk/>
            <pc:sldMk cId="2766871224" sldId="271"/>
            <ac:spMk id="2" creationId="{D42F3220-D115-43F4-881C-7F03B5622940}"/>
          </ac:spMkLst>
        </pc:spChg>
        <pc:spChg chg="del">
          <ac:chgData name="Mingshan" userId="d32e5bed418b58cc" providerId="LiveId" clId="{8E008585-950E-4821-9666-88BD926F80CC}" dt="2020-07-03T09:13:08.491" v="487"/>
          <ac:spMkLst>
            <pc:docMk/>
            <pc:sldMk cId="2766871224" sldId="271"/>
            <ac:spMk id="3" creationId="{38C952D6-6F99-4562-8BEC-3933054F66B4}"/>
          </ac:spMkLst>
        </pc:spChg>
        <pc:grpChg chg="del mod">
          <ac:chgData name="Mingshan" userId="d32e5bed418b58cc" providerId="LiveId" clId="{8E008585-950E-4821-9666-88BD926F80CC}" dt="2020-07-03T09:14:04.918" v="513" actId="478"/>
          <ac:grpSpMkLst>
            <pc:docMk/>
            <pc:sldMk cId="2766871224" sldId="271"/>
            <ac:grpSpMk id="12" creationId="{36BC3EB6-080C-4280-81FD-FDD6895A88CB}"/>
          </ac:grpSpMkLst>
        </pc:grpChg>
        <pc:picChg chg="add mod">
          <ac:chgData name="Mingshan" userId="d32e5bed418b58cc" providerId="LiveId" clId="{8E008585-950E-4821-9666-88BD926F80CC}" dt="2020-07-03T09:13:37.264" v="505" actId="1076"/>
          <ac:picMkLst>
            <pc:docMk/>
            <pc:sldMk cId="2766871224" sldId="271"/>
            <ac:picMk id="5" creationId="{E379E461-7CF0-4E50-956C-77E8FDD492A1}"/>
          </ac:picMkLst>
        </pc:picChg>
        <pc:inkChg chg="add del">
          <ac:chgData name="Mingshan" userId="d32e5bed418b58cc" providerId="LiveId" clId="{8E008585-950E-4821-9666-88BD926F80CC}" dt="2020-07-03T09:13:32.895" v="500" actId="478"/>
          <ac:inkMkLst>
            <pc:docMk/>
            <pc:sldMk cId="2766871224" sldId="271"/>
            <ac:inkMk id="6" creationId="{0BF4DB05-0DD4-47EC-8A8D-082AAB7A6FFB}"/>
          </ac:inkMkLst>
        </pc:inkChg>
        <pc:inkChg chg="add del">
          <ac:chgData name="Mingshan" userId="d32e5bed418b58cc" providerId="LiveId" clId="{8E008585-950E-4821-9666-88BD926F80CC}" dt="2020-07-03T09:14:06.221" v="514" actId="478"/>
          <ac:inkMkLst>
            <pc:docMk/>
            <pc:sldMk cId="2766871224" sldId="271"/>
            <ac:inkMk id="7" creationId="{1ACFFABE-A252-4D26-9E7D-F5D21EFD6109}"/>
          </ac:inkMkLst>
        </pc:inkChg>
        <pc:inkChg chg="add del">
          <ac:chgData name="Mingshan" userId="d32e5bed418b58cc" providerId="LiveId" clId="{8E008585-950E-4821-9666-88BD926F80CC}" dt="2020-07-03T09:14:03.617" v="512" actId="478"/>
          <ac:inkMkLst>
            <pc:docMk/>
            <pc:sldMk cId="2766871224" sldId="271"/>
            <ac:inkMk id="8" creationId="{491D96C9-ED9E-4179-93B8-20789DB95547}"/>
          </ac:inkMkLst>
        </pc:inkChg>
        <pc:inkChg chg="add del">
          <ac:chgData name="Mingshan" userId="d32e5bed418b58cc" providerId="LiveId" clId="{8E008585-950E-4821-9666-88BD926F80CC}" dt="2020-07-03T09:14:07.341" v="515" actId="478"/>
          <ac:inkMkLst>
            <pc:docMk/>
            <pc:sldMk cId="2766871224" sldId="271"/>
            <ac:inkMk id="9" creationId="{BA698F32-BBBE-4A1F-BBE2-192968ABD1E1}"/>
          </ac:inkMkLst>
        </pc:inkChg>
        <pc:inkChg chg="add mod">
          <ac:chgData name="Mingshan" userId="d32e5bed418b58cc" providerId="LiveId" clId="{8E008585-950E-4821-9666-88BD926F80CC}" dt="2020-07-03T09:14:01.956" v="511"/>
          <ac:inkMkLst>
            <pc:docMk/>
            <pc:sldMk cId="2766871224" sldId="271"/>
            <ac:inkMk id="10" creationId="{52EEAE43-7F4F-4BCF-9080-FF165CE3F12E}"/>
          </ac:inkMkLst>
        </pc:inkChg>
        <pc:inkChg chg="add mod">
          <ac:chgData name="Mingshan" userId="d32e5bed418b58cc" providerId="LiveId" clId="{8E008585-950E-4821-9666-88BD926F80CC}" dt="2020-07-03T09:14:01.956" v="511"/>
          <ac:inkMkLst>
            <pc:docMk/>
            <pc:sldMk cId="2766871224" sldId="271"/>
            <ac:inkMk id="11" creationId="{5EC79F0B-40D5-4BAA-B6DF-A14EC6D1F80B}"/>
          </ac:inkMkLst>
        </pc:inkChg>
        <pc:inkChg chg="add del">
          <ac:chgData name="Mingshan" userId="d32e5bed418b58cc" providerId="LiveId" clId="{8E008585-950E-4821-9666-88BD926F80CC}" dt="2020-07-03T09:14:24.108" v="517" actId="478"/>
          <ac:inkMkLst>
            <pc:docMk/>
            <pc:sldMk cId="2766871224" sldId="271"/>
            <ac:inkMk id="13" creationId="{0E8FCB59-4B55-47F5-8E79-369E21324BBB}"/>
          </ac:inkMkLst>
        </pc:inkChg>
        <pc:inkChg chg="add">
          <ac:chgData name="Mingshan" userId="d32e5bed418b58cc" providerId="LiveId" clId="{8E008585-950E-4821-9666-88BD926F80CC}" dt="2020-07-03T09:14:35.657" v="518" actId="9405"/>
          <ac:inkMkLst>
            <pc:docMk/>
            <pc:sldMk cId="2766871224" sldId="271"/>
            <ac:inkMk id="14" creationId="{9D6E70AA-3B28-40CB-9F93-E7BBF77389CD}"/>
          </ac:inkMkLst>
        </pc:inkChg>
        <pc:inkChg chg="add">
          <ac:chgData name="Mingshan" userId="d32e5bed418b58cc" providerId="LiveId" clId="{8E008585-950E-4821-9666-88BD926F80CC}" dt="2020-07-03T09:14:42.625" v="519" actId="9405"/>
          <ac:inkMkLst>
            <pc:docMk/>
            <pc:sldMk cId="2766871224" sldId="271"/>
            <ac:inkMk id="15" creationId="{90173B40-59B1-458C-A76F-41102A8B8000}"/>
          </ac:inkMkLst>
        </pc:inkChg>
        <pc:inkChg chg="add">
          <ac:chgData name="Mingshan" userId="d32e5bed418b58cc" providerId="LiveId" clId="{8E008585-950E-4821-9666-88BD926F80CC}" dt="2020-07-03T09:14:46.105" v="520" actId="9405"/>
          <ac:inkMkLst>
            <pc:docMk/>
            <pc:sldMk cId="2766871224" sldId="271"/>
            <ac:inkMk id="16" creationId="{80F4EC0A-1BC5-462D-B599-2CFF7388B8D9}"/>
          </ac:inkMkLst>
        </pc:inkChg>
      </pc:sldChg>
      <pc:sldChg chg="addSp delSp modSp new mod">
        <pc:chgData name="Mingshan" userId="d32e5bed418b58cc" providerId="LiveId" clId="{8E008585-950E-4821-9666-88BD926F80CC}" dt="2020-07-03T09:20:33.415" v="530" actId="1076"/>
        <pc:sldMkLst>
          <pc:docMk/>
          <pc:sldMk cId="2877551818" sldId="272"/>
        </pc:sldMkLst>
        <pc:spChg chg="del">
          <ac:chgData name="Mingshan" userId="d32e5bed418b58cc" providerId="LiveId" clId="{8E008585-950E-4821-9666-88BD926F80CC}" dt="2020-07-03T09:15:42.401" v="522" actId="478"/>
          <ac:spMkLst>
            <pc:docMk/>
            <pc:sldMk cId="2877551818" sldId="272"/>
            <ac:spMk id="2" creationId="{7A89D046-4B2A-485A-B85C-F1C8A0148267}"/>
          </ac:spMkLst>
        </pc:spChg>
        <pc:spChg chg="del">
          <ac:chgData name="Mingshan" userId="d32e5bed418b58cc" providerId="LiveId" clId="{8E008585-950E-4821-9666-88BD926F80CC}" dt="2020-07-03T09:15:43.348" v="523" actId="478"/>
          <ac:spMkLst>
            <pc:docMk/>
            <pc:sldMk cId="2877551818" sldId="272"/>
            <ac:spMk id="3" creationId="{86EB78CB-AB88-4081-8985-FB54401CAF51}"/>
          </ac:spMkLst>
        </pc:spChg>
        <pc:picChg chg="add mod">
          <ac:chgData name="Mingshan" userId="d32e5bed418b58cc" providerId="LiveId" clId="{8E008585-950E-4821-9666-88BD926F80CC}" dt="2020-07-03T09:20:33.415" v="530" actId="1076"/>
          <ac:picMkLst>
            <pc:docMk/>
            <pc:sldMk cId="2877551818" sldId="272"/>
            <ac:picMk id="5" creationId="{97DEFBB2-2AFA-4472-B190-85B9A15DB999}"/>
          </ac:picMkLst>
        </pc:picChg>
      </pc:sldChg>
      <pc:sldChg chg="addSp delSp modSp new mod">
        <pc:chgData name="Mingshan" userId="d32e5bed418b58cc" providerId="LiveId" clId="{8E008585-950E-4821-9666-88BD926F80CC}" dt="2020-07-03T09:32:07.402" v="566"/>
        <pc:sldMkLst>
          <pc:docMk/>
          <pc:sldMk cId="2220872654" sldId="273"/>
        </pc:sldMkLst>
        <pc:spChg chg="del">
          <ac:chgData name="Mingshan" userId="d32e5bed418b58cc" providerId="LiveId" clId="{8E008585-950E-4821-9666-88BD926F80CC}" dt="2020-07-03T09:30:05.400" v="536" actId="478"/>
          <ac:spMkLst>
            <pc:docMk/>
            <pc:sldMk cId="2220872654" sldId="273"/>
            <ac:spMk id="2" creationId="{382BF89E-6002-4CD3-9234-2210B8A023D9}"/>
          </ac:spMkLst>
        </pc:spChg>
        <pc:spChg chg="del">
          <ac:chgData name="Mingshan" userId="d32e5bed418b58cc" providerId="LiveId" clId="{8E008585-950E-4821-9666-88BD926F80CC}" dt="2020-07-03T09:30:01.427" v="532"/>
          <ac:spMkLst>
            <pc:docMk/>
            <pc:sldMk cId="2220872654" sldId="273"/>
            <ac:spMk id="3" creationId="{F61D69DA-79E4-480C-A01A-6FE4CC8A8A47}"/>
          </ac:spMkLst>
        </pc:spChg>
        <pc:grpChg chg="del mod">
          <ac:chgData name="Mingshan" userId="d32e5bed418b58cc" providerId="LiveId" clId="{8E008585-950E-4821-9666-88BD926F80CC}" dt="2020-07-03T09:30:35.139" v="547" actId="478"/>
          <ac:grpSpMkLst>
            <pc:docMk/>
            <pc:sldMk cId="2220872654" sldId="273"/>
            <ac:grpSpMk id="8" creationId="{F020CB66-9977-4489-B824-5FCF9D76FCA0}"/>
          </ac:grpSpMkLst>
        </pc:grpChg>
        <pc:grpChg chg="del mod">
          <ac:chgData name="Mingshan" userId="d32e5bed418b58cc" providerId="LiveId" clId="{8E008585-950E-4821-9666-88BD926F80CC}" dt="2020-07-03T09:31:17.987" v="555" actId="478"/>
          <ac:grpSpMkLst>
            <pc:docMk/>
            <pc:sldMk cId="2220872654" sldId="273"/>
            <ac:grpSpMk id="14" creationId="{72958FE8-56CC-4B96-B2E6-DF14C2BCDFC3}"/>
          </ac:grpSpMkLst>
        </pc:grpChg>
        <pc:grpChg chg="del mod">
          <ac:chgData name="Mingshan" userId="d32e5bed418b58cc" providerId="LiveId" clId="{8E008585-950E-4821-9666-88BD926F80CC}" dt="2020-07-03T09:32:07.402" v="566"/>
          <ac:grpSpMkLst>
            <pc:docMk/>
            <pc:sldMk cId="2220872654" sldId="273"/>
            <ac:grpSpMk id="18" creationId="{C04F98CA-75D1-48D1-BB28-FD33C32EFF29}"/>
          </ac:grpSpMkLst>
        </pc:grpChg>
        <pc:grpChg chg="mod">
          <ac:chgData name="Mingshan" userId="d32e5bed418b58cc" providerId="LiveId" clId="{8E008585-950E-4821-9666-88BD926F80CC}" dt="2020-07-03T09:32:07.402" v="566"/>
          <ac:grpSpMkLst>
            <pc:docMk/>
            <pc:sldMk cId="2220872654" sldId="273"/>
            <ac:grpSpMk id="24" creationId="{F0C093EB-E70E-4504-B65D-11675B9B1D31}"/>
          </ac:grpSpMkLst>
        </pc:grpChg>
        <pc:picChg chg="add mod">
          <ac:chgData name="Mingshan" userId="d32e5bed418b58cc" providerId="LiveId" clId="{8E008585-950E-4821-9666-88BD926F80CC}" dt="2020-07-03T09:30:12.212" v="542" actId="1076"/>
          <ac:picMkLst>
            <pc:docMk/>
            <pc:sldMk cId="2220872654" sldId="273"/>
            <ac:picMk id="5" creationId="{EE5EE85B-D5CC-41B2-89C4-142EAF01A820}"/>
          </ac:picMkLst>
        </pc:picChg>
        <pc:inkChg chg="add del mod topLvl">
          <ac:chgData name="Mingshan" userId="d32e5bed418b58cc" providerId="LiveId" clId="{8E008585-950E-4821-9666-88BD926F80CC}" dt="2020-07-03T09:30:35.139" v="547" actId="478"/>
          <ac:inkMkLst>
            <pc:docMk/>
            <pc:sldMk cId="2220872654" sldId="273"/>
            <ac:inkMk id="6" creationId="{90DDB3D2-FF1E-4ACD-9DB3-EA7AFBE75DF9}"/>
          </ac:inkMkLst>
        </pc:inkChg>
        <pc:inkChg chg="add del mod topLvl">
          <ac:chgData name="Mingshan" userId="d32e5bed418b58cc" providerId="LiveId" clId="{8E008585-950E-4821-9666-88BD926F80CC}" dt="2020-07-03T09:30:38.150" v="548" actId="478"/>
          <ac:inkMkLst>
            <pc:docMk/>
            <pc:sldMk cId="2220872654" sldId="273"/>
            <ac:inkMk id="7" creationId="{B10B22E3-02F6-4B79-98F1-837AB75FCF82}"/>
          </ac:inkMkLst>
        </pc:inkChg>
        <pc:inkChg chg="add">
          <ac:chgData name="Mingshan" userId="d32e5bed418b58cc" providerId="LiveId" clId="{8E008585-950E-4821-9666-88BD926F80CC}" dt="2020-07-03T09:31:00.728" v="549" actId="9405"/>
          <ac:inkMkLst>
            <pc:docMk/>
            <pc:sldMk cId="2220872654" sldId="273"/>
            <ac:inkMk id="9" creationId="{4D8E95A2-4CF8-4604-A62E-2519D840575F}"/>
          </ac:inkMkLst>
        </pc:inkChg>
        <pc:inkChg chg="add">
          <ac:chgData name="Mingshan" userId="d32e5bed418b58cc" providerId="LiveId" clId="{8E008585-950E-4821-9666-88BD926F80CC}" dt="2020-07-03T09:31:11.561" v="550" actId="9405"/>
          <ac:inkMkLst>
            <pc:docMk/>
            <pc:sldMk cId="2220872654" sldId="273"/>
            <ac:inkMk id="10" creationId="{4A37D8F9-9BFC-4CD5-86D6-0C5E4583D227}"/>
          </ac:inkMkLst>
        </pc:inkChg>
        <pc:inkChg chg="add mod">
          <ac:chgData name="Mingshan" userId="d32e5bed418b58cc" providerId="LiveId" clId="{8E008585-950E-4821-9666-88BD926F80CC}" dt="2020-07-03T09:31:15.495" v="554"/>
          <ac:inkMkLst>
            <pc:docMk/>
            <pc:sldMk cId="2220872654" sldId="273"/>
            <ac:inkMk id="11" creationId="{BAFF2817-82B5-4B05-8393-C40F7AD4C739}"/>
          </ac:inkMkLst>
        </pc:inkChg>
        <pc:inkChg chg="add mod">
          <ac:chgData name="Mingshan" userId="d32e5bed418b58cc" providerId="LiveId" clId="{8E008585-950E-4821-9666-88BD926F80CC}" dt="2020-07-03T09:31:15.495" v="554"/>
          <ac:inkMkLst>
            <pc:docMk/>
            <pc:sldMk cId="2220872654" sldId="273"/>
            <ac:inkMk id="12" creationId="{816CEFC6-BAFB-4C55-95D6-BA3048283F4B}"/>
          </ac:inkMkLst>
        </pc:inkChg>
        <pc:inkChg chg="add mod">
          <ac:chgData name="Mingshan" userId="d32e5bed418b58cc" providerId="LiveId" clId="{8E008585-950E-4821-9666-88BD926F80CC}" dt="2020-07-03T09:31:15.495" v="554"/>
          <ac:inkMkLst>
            <pc:docMk/>
            <pc:sldMk cId="2220872654" sldId="273"/>
            <ac:inkMk id="13" creationId="{927B9FFF-DD2A-4FDE-8D15-4A2701E0B8EA}"/>
          </ac:inkMkLst>
        </pc:inkChg>
        <pc:inkChg chg="add del">
          <ac:chgData name="Mingshan" userId="d32e5bed418b58cc" providerId="LiveId" clId="{8E008585-950E-4821-9666-88BD926F80CC}" dt="2020-07-03T09:31:43.208" v="557" actId="478"/>
          <ac:inkMkLst>
            <pc:docMk/>
            <pc:sldMk cId="2220872654" sldId="273"/>
            <ac:inkMk id="15" creationId="{D17618DF-A838-44E7-9E96-CC6D41FF5E85}"/>
          </ac:inkMkLst>
        </pc:inkChg>
        <pc:inkChg chg="add mod">
          <ac:chgData name="Mingshan" userId="d32e5bed418b58cc" providerId="LiveId" clId="{8E008585-950E-4821-9666-88BD926F80CC}" dt="2020-07-03T09:32:07.402" v="566"/>
          <ac:inkMkLst>
            <pc:docMk/>
            <pc:sldMk cId="2220872654" sldId="273"/>
            <ac:inkMk id="16" creationId="{B3CBD42C-F03D-407B-ADFC-DB646DAF143C}"/>
          </ac:inkMkLst>
        </pc:inkChg>
        <pc:inkChg chg="add mod">
          <ac:chgData name="Mingshan" userId="d32e5bed418b58cc" providerId="LiveId" clId="{8E008585-950E-4821-9666-88BD926F80CC}" dt="2020-07-03T09:32:07.402" v="566"/>
          <ac:inkMkLst>
            <pc:docMk/>
            <pc:sldMk cId="2220872654" sldId="273"/>
            <ac:inkMk id="17" creationId="{7ACE968F-EAF9-4054-A513-E047266EE23E}"/>
          </ac:inkMkLst>
        </pc:inkChg>
        <pc:inkChg chg="add mod">
          <ac:chgData name="Mingshan" userId="d32e5bed418b58cc" providerId="LiveId" clId="{8E008585-950E-4821-9666-88BD926F80CC}" dt="2020-07-03T09:32:07.402" v="566"/>
          <ac:inkMkLst>
            <pc:docMk/>
            <pc:sldMk cId="2220872654" sldId="273"/>
            <ac:inkMk id="19" creationId="{3A9BFE0F-0F35-419E-99BF-3DE466C5683E}"/>
          </ac:inkMkLst>
        </pc:inkChg>
        <pc:inkChg chg="add mod">
          <ac:chgData name="Mingshan" userId="d32e5bed418b58cc" providerId="LiveId" clId="{8E008585-950E-4821-9666-88BD926F80CC}" dt="2020-07-03T09:32:07.402" v="566"/>
          <ac:inkMkLst>
            <pc:docMk/>
            <pc:sldMk cId="2220872654" sldId="273"/>
            <ac:inkMk id="20" creationId="{014BCF2A-D254-41B3-B07B-9BF2896FB0BE}"/>
          </ac:inkMkLst>
        </pc:inkChg>
        <pc:inkChg chg="add mod">
          <ac:chgData name="Mingshan" userId="d32e5bed418b58cc" providerId="LiveId" clId="{8E008585-950E-4821-9666-88BD926F80CC}" dt="2020-07-03T09:32:07.402" v="566"/>
          <ac:inkMkLst>
            <pc:docMk/>
            <pc:sldMk cId="2220872654" sldId="273"/>
            <ac:inkMk id="21" creationId="{35D1D67B-722B-4862-BB2A-3B259F2943E3}"/>
          </ac:inkMkLst>
        </pc:inkChg>
        <pc:inkChg chg="add mod">
          <ac:chgData name="Mingshan" userId="d32e5bed418b58cc" providerId="LiveId" clId="{8E008585-950E-4821-9666-88BD926F80CC}" dt="2020-07-03T09:32:07.402" v="566"/>
          <ac:inkMkLst>
            <pc:docMk/>
            <pc:sldMk cId="2220872654" sldId="273"/>
            <ac:inkMk id="22" creationId="{2B29A8CC-4CC0-4D2D-9856-7CC3C626C020}"/>
          </ac:inkMkLst>
        </pc:inkChg>
        <pc:inkChg chg="add mod">
          <ac:chgData name="Mingshan" userId="d32e5bed418b58cc" providerId="LiveId" clId="{8E008585-950E-4821-9666-88BD926F80CC}" dt="2020-07-03T09:32:07.402" v="566"/>
          <ac:inkMkLst>
            <pc:docMk/>
            <pc:sldMk cId="2220872654" sldId="273"/>
            <ac:inkMk id="23" creationId="{626FD880-F16C-4367-BAE4-9BAD665CFA83}"/>
          </ac:inkMkLst>
        </pc:inkChg>
      </pc:sldChg>
      <pc:sldChg chg="delSp modSp new mod">
        <pc:chgData name="Mingshan" userId="d32e5bed418b58cc" providerId="LiveId" clId="{8E008585-950E-4821-9666-88BD926F80CC}" dt="2020-07-03T10:24:20.486" v="602" actId="1076"/>
        <pc:sldMkLst>
          <pc:docMk/>
          <pc:sldMk cId="1788023840" sldId="274"/>
        </pc:sldMkLst>
        <pc:spChg chg="mod">
          <ac:chgData name="Mingshan" userId="d32e5bed418b58cc" providerId="LiveId" clId="{8E008585-950E-4821-9666-88BD926F80CC}" dt="2020-07-03T10:24:20.486" v="602" actId="1076"/>
          <ac:spMkLst>
            <pc:docMk/>
            <pc:sldMk cId="1788023840" sldId="274"/>
            <ac:spMk id="2" creationId="{41A2EF95-07FB-4759-90BD-AB0D0B5B8DDD}"/>
          </ac:spMkLst>
        </pc:spChg>
        <pc:spChg chg="del">
          <ac:chgData name="Mingshan" userId="d32e5bed418b58cc" providerId="LiveId" clId="{8E008585-950E-4821-9666-88BD926F80CC}" dt="2020-07-03T10:23:28.487" v="568" actId="478"/>
          <ac:spMkLst>
            <pc:docMk/>
            <pc:sldMk cId="1788023840" sldId="274"/>
            <ac:spMk id="3" creationId="{2DF5868D-1EB5-46A9-BEC7-E77E9DC658BE}"/>
          </ac:spMkLst>
        </pc:spChg>
      </pc:sldChg>
      <pc:sldChg chg="addSp modSp new mod">
        <pc:chgData name="Mingshan" userId="d32e5bed418b58cc" providerId="LiveId" clId="{8E008585-950E-4821-9666-88BD926F80CC}" dt="2020-07-03T12:07:50.953" v="872" actId="1076"/>
        <pc:sldMkLst>
          <pc:docMk/>
          <pc:sldMk cId="2769036663" sldId="275"/>
        </pc:sldMkLst>
        <pc:spChg chg="mod">
          <ac:chgData name="Mingshan" userId="d32e5bed418b58cc" providerId="LiveId" clId="{8E008585-950E-4821-9666-88BD926F80CC}" dt="2020-07-03T12:03:45.102" v="850" actId="1076"/>
          <ac:spMkLst>
            <pc:docMk/>
            <pc:sldMk cId="2769036663" sldId="275"/>
            <ac:spMk id="2" creationId="{94B85187-457A-4CD0-BEFA-E9820E8D4282}"/>
          </ac:spMkLst>
        </pc:spChg>
        <pc:spChg chg="mod">
          <ac:chgData name="Mingshan" userId="d32e5bed418b58cc" providerId="LiveId" clId="{8E008585-950E-4821-9666-88BD926F80CC}" dt="2020-07-03T12:05:27.374" v="862" actId="1076"/>
          <ac:spMkLst>
            <pc:docMk/>
            <pc:sldMk cId="2769036663" sldId="275"/>
            <ac:spMk id="3" creationId="{C06A11DF-9A1B-449D-859B-D01565C92BAB}"/>
          </ac:spMkLst>
        </pc:spChg>
        <pc:picChg chg="add mod">
          <ac:chgData name="Mingshan" userId="d32e5bed418b58cc" providerId="LiveId" clId="{8E008585-950E-4821-9666-88BD926F80CC}" dt="2020-07-03T12:07:50.953" v="872" actId="1076"/>
          <ac:picMkLst>
            <pc:docMk/>
            <pc:sldMk cId="2769036663" sldId="275"/>
            <ac:picMk id="5" creationId="{FC89957C-062B-4DFC-9EB0-6BD02D0297B4}"/>
          </ac:picMkLst>
        </pc:picChg>
      </pc:sldChg>
      <pc:sldChg chg="addSp delSp modSp new mod">
        <pc:chgData name="Mingshan" userId="d32e5bed418b58cc" providerId="LiveId" clId="{8E008585-950E-4821-9666-88BD926F80CC}" dt="2020-07-03T12:07:33.132" v="871" actId="1076"/>
        <pc:sldMkLst>
          <pc:docMk/>
          <pc:sldMk cId="3247882505" sldId="276"/>
        </pc:sldMkLst>
        <pc:spChg chg="del">
          <ac:chgData name="Mingshan" userId="d32e5bed418b58cc" providerId="LiveId" clId="{8E008585-950E-4821-9666-88BD926F80CC}" dt="2020-07-03T12:07:14.151" v="865" actId="478"/>
          <ac:spMkLst>
            <pc:docMk/>
            <pc:sldMk cId="3247882505" sldId="276"/>
            <ac:spMk id="2" creationId="{365133F8-2323-446F-81D5-3A7C8A6AEBE3}"/>
          </ac:spMkLst>
        </pc:spChg>
        <pc:spChg chg="del">
          <ac:chgData name="Mingshan" userId="d32e5bed418b58cc" providerId="LiveId" clId="{8E008585-950E-4821-9666-88BD926F80CC}" dt="2020-07-03T12:07:11.840" v="864"/>
          <ac:spMkLst>
            <pc:docMk/>
            <pc:sldMk cId="3247882505" sldId="276"/>
            <ac:spMk id="3" creationId="{BD95C758-D12B-40F5-A022-196438589ECA}"/>
          </ac:spMkLst>
        </pc:spChg>
        <pc:picChg chg="add mod">
          <ac:chgData name="Mingshan" userId="d32e5bed418b58cc" providerId="LiveId" clId="{8E008585-950E-4821-9666-88BD926F80CC}" dt="2020-07-03T12:07:33.132" v="871" actId="1076"/>
          <ac:picMkLst>
            <pc:docMk/>
            <pc:sldMk cId="3247882505" sldId="276"/>
            <ac:picMk id="5" creationId="{C08E9AEC-F886-4BFF-AAE3-C0A530EDA2A7}"/>
          </ac:picMkLst>
        </pc:picChg>
      </pc:sldChg>
      <pc:sldChg chg="addSp delSp modSp new mod">
        <pc:chgData name="Mingshan" userId="d32e5bed418b58cc" providerId="LiveId" clId="{8E008585-950E-4821-9666-88BD926F80CC}" dt="2020-07-03T12:09:19.021" v="883" actId="1076"/>
        <pc:sldMkLst>
          <pc:docMk/>
          <pc:sldMk cId="2887567077" sldId="277"/>
        </pc:sldMkLst>
        <pc:spChg chg="del mod">
          <ac:chgData name="Mingshan" userId="d32e5bed418b58cc" providerId="LiveId" clId="{8E008585-950E-4821-9666-88BD926F80CC}" dt="2020-07-03T12:09:05.323" v="877" actId="478"/>
          <ac:spMkLst>
            <pc:docMk/>
            <pc:sldMk cId="2887567077" sldId="277"/>
            <ac:spMk id="2" creationId="{7AF43A52-C7F6-4335-B275-A32D68BAD020}"/>
          </ac:spMkLst>
        </pc:spChg>
        <pc:spChg chg="del">
          <ac:chgData name="Mingshan" userId="d32e5bed418b58cc" providerId="LiveId" clId="{8E008585-950E-4821-9666-88BD926F80CC}" dt="2020-07-03T12:09:03.334" v="874"/>
          <ac:spMkLst>
            <pc:docMk/>
            <pc:sldMk cId="2887567077" sldId="277"/>
            <ac:spMk id="3" creationId="{91A54507-202F-4C05-9F69-70B021115B5E}"/>
          </ac:spMkLst>
        </pc:spChg>
        <pc:picChg chg="add mod">
          <ac:chgData name="Mingshan" userId="d32e5bed418b58cc" providerId="LiveId" clId="{8E008585-950E-4821-9666-88BD926F80CC}" dt="2020-07-03T12:09:19.021" v="883" actId="1076"/>
          <ac:picMkLst>
            <pc:docMk/>
            <pc:sldMk cId="2887567077" sldId="277"/>
            <ac:picMk id="5" creationId="{58DBA935-81A7-4730-85AD-0BA684226ABC}"/>
          </ac:picMkLst>
        </pc:picChg>
      </pc:sldChg>
      <pc:sldChg chg="addSp delSp modSp new mod">
        <pc:chgData name="Mingshan" userId="d32e5bed418b58cc" providerId="LiveId" clId="{8E008585-950E-4821-9666-88BD926F80CC}" dt="2020-07-04T01:18:26.660" v="1129" actId="1076"/>
        <pc:sldMkLst>
          <pc:docMk/>
          <pc:sldMk cId="604466534" sldId="278"/>
        </pc:sldMkLst>
        <pc:spChg chg="mod">
          <ac:chgData name="Mingshan" userId="d32e5bed418b58cc" providerId="LiveId" clId="{8E008585-950E-4821-9666-88BD926F80CC}" dt="2020-07-04T01:18:18.164" v="1125" actId="1076"/>
          <ac:spMkLst>
            <pc:docMk/>
            <pc:sldMk cId="604466534" sldId="278"/>
            <ac:spMk id="2" creationId="{6FA2F8DA-8D0C-480E-9A6D-7840446195F6}"/>
          </ac:spMkLst>
        </pc:spChg>
        <pc:spChg chg="del">
          <ac:chgData name="Mingshan" userId="d32e5bed418b58cc" providerId="LiveId" clId="{8E008585-950E-4821-9666-88BD926F80CC}" dt="2020-07-04T00:59:58.893" v="911"/>
          <ac:spMkLst>
            <pc:docMk/>
            <pc:sldMk cId="604466534" sldId="278"/>
            <ac:spMk id="3" creationId="{CF197B99-53C1-4A5C-AB70-90BF61FC8908}"/>
          </ac:spMkLst>
        </pc:spChg>
        <pc:spChg chg="add mod">
          <ac:chgData name="Mingshan" userId="d32e5bed418b58cc" providerId="LiveId" clId="{8E008585-950E-4821-9666-88BD926F80CC}" dt="2020-07-04T01:18:26.660" v="1129" actId="1076"/>
          <ac:spMkLst>
            <pc:docMk/>
            <pc:sldMk cId="604466534" sldId="278"/>
            <ac:spMk id="6" creationId="{CE4F0E76-612F-4F25-8F7B-C32E05C17072}"/>
          </ac:spMkLst>
        </pc:spChg>
        <pc:picChg chg="add mod">
          <ac:chgData name="Mingshan" userId="d32e5bed418b58cc" providerId="LiveId" clId="{8E008585-950E-4821-9666-88BD926F80CC}" dt="2020-07-04T01:18:21.577" v="1127" actId="1076"/>
          <ac:picMkLst>
            <pc:docMk/>
            <pc:sldMk cId="604466534" sldId="278"/>
            <ac:picMk id="5" creationId="{54E3A9D5-655C-4196-84BE-8EF13C6E89BB}"/>
          </ac:picMkLst>
        </pc:picChg>
      </pc:sldChg>
      <pc:sldChg chg="addSp delSp modSp new mod">
        <pc:chgData name="Mingshan" userId="d32e5bed418b58cc" providerId="LiveId" clId="{8E008585-950E-4821-9666-88BD926F80CC}" dt="2020-07-04T01:16:53.644" v="989" actId="1076"/>
        <pc:sldMkLst>
          <pc:docMk/>
          <pc:sldMk cId="1633012842" sldId="279"/>
        </pc:sldMkLst>
        <pc:spChg chg="del">
          <ac:chgData name="Mingshan" userId="d32e5bed418b58cc" providerId="LiveId" clId="{8E008585-950E-4821-9666-88BD926F80CC}" dt="2020-07-04T01:14:23.571" v="922" actId="478"/>
          <ac:spMkLst>
            <pc:docMk/>
            <pc:sldMk cId="1633012842" sldId="279"/>
            <ac:spMk id="2" creationId="{1CD4E625-5FBD-4B16-B032-7E630F9369C2}"/>
          </ac:spMkLst>
        </pc:spChg>
        <pc:spChg chg="del">
          <ac:chgData name="Mingshan" userId="d32e5bed418b58cc" providerId="LiveId" clId="{8E008585-950E-4821-9666-88BD926F80CC}" dt="2020-07-04T01:14:21.811" v="921"/>
          <ac:spMkLst>
            <pc:docMk/>
            <pc:sldMk cId="1633012842" sldId="279"/>
            <ac:spMk id="3" creationId="{F8943400-AB79-4FD5-BE87-2A669246A9ED}"/>
          </ac:spMkLst>
        </pc:spChg>
        <pc:spChg chg="add mod">
          <ac:chgData name="Mingshan" userId="d32e5bed418b58cc" providerId="LiveId" clId="{8E008585-950E-4821-9666-88BD926F80CC}" dt="2020-07-04T01:16:53.644" v="989" actId="1076"/>
          <ac:spMkLst>
            <pc:docMk/>
            <pc:sldMk cId="1633012842" sldId="279"/>
            <ac:spMk id="6" creationId="{5C5C7A67-A5B5-42F7-B6E1-C3ADBEFEEE7C}"/>
          </ac:spMkLst>
        </pc:spChg>
        <pc:picChg chg="add mod">
          <ac:chgData name="Mingshan" userId="d32e5bed418b58cc" providerId="LiveId" clId="{8E008585-950E-4821-9666-88BD926F80CC}" dt="2020-07-04T01:15:51.726" v="984" actId="1076"/>
          <ac:picMkLst>
            <pc:docMk/>
            <pc:sldMk cId="1633012842" sldId="279"/>
            <ac:picMk id="5" creationId="{B0F9FA86-20C2-4F12-80BC-DCAA8B743228}"/>
          </ac:picMkLst>
        </pc:picChg>
      </pc:sldChg>
      <pc:sldChg chg="addSp delSp modSp new mod">
        <pc:chgData name="Mingshan" userId="d32e5bed418b58cc" providerId="LiveId" clId="{8E008585-950E-4821-9666-88BD926F80CC}" dt="2020-07-04T01:21:14.399" v="1153" actId="9405"/>
        <pc:sldMkLst>
          <pc:docMk/>
          <pc:sldMk cId="2968375003" sldId="280"/>
        </pc:sldMkLst>
        <pc:spChg chg="del">
          <ac:chgData name="Mingshan" userId="d32e5bed418b58cc" providerId="LiveId" clId="{8E008585-950E-4821-9666-88BD926F80CC}" dt="2020-07-04T01:19:40.598" v="1131" actId="478"/>
          <ac:spMkLst>
            <pc:docMk/>
            <pc:sldMk cId="2968375003" sldId="280"/>
            <ac:spMk id="2" creationId="{EA5D7661-A26D-476D-90B3-4A1B88CBD56C}"/>
          </ac:spMkLst>
        </pc:spChg>
        <pc:spChg chg="del">
          <ac:chgData name="Mingshan" userId="d32e5bed418b58cc" providerId="LiveId" clId="{8E008585-950E-4821-9666-88BD926F80CC}" dt="2020-07-04T01:19:38.697" v="1130"/>
          <ac:spMkLst>
            <pc:docMk/>
            <pc:sldMk cId="2968375003" sldId="280"/>
            <ac:spMk id="3" creationId="{049BDB48-6620-4386-8A8B-865C7EBD8591}"/>
          </ac:spMkLst>
        </pc:spChg>
        <pc:grpChg chg="del mod">
          <ac:chgData name="Mingshan" userId="d32e5bed418b58cc" providerId="LiveId" clId="{8E008585-950E-4821-9666-88BD926F80CC}" dt="2020-07-04T01:20:26.609" v="1146" actId="478"/>
          <ac:grpSpMkLst>
            <pc:docMk/>
            <pc:sldMk cId="2968375003" sldId="280"/>
            <ac:grpSpMk id="8" creationId="{E32E5158-C3D4-4B1B-9C13-83DF26876AC4}"/>
          </ac:grpSpMkLst>
        </pc:grpChg>
        <pc:picChg chg="add mod">
          <ac:chgData name="Mingshan" userId="d32e5bed418b58cc" providerId="LiveId" clId="{8E008585-950E-4821-9666-88BD926F80CC}" dt="2020-07-04T01:19:58.657" v="1142" actId="14100"/>
          <ac:picMkLst>
            <pc:docMk/>
            <pc:sldMk cId="2968375003" sldId="280"/>
            <ac:picMk id="5" creationId="{B925F148-95A2-4689-97BF-FE70D2A02791}"/>
          </ac:picMkLst>
        </pc:picChg>
        <pc:inkChg chg="add mod">
          <ac:chgData name="Mingshan" userId="d32e5bed418b58cc" providerId="LiveId" clId="{8E008585-950E-4821-9666-88BD926F80CC}" dt="2020-07-04T01:20:25.296" v="1145"/>
          <ac:inkMkLst>
            <pc:docMk/>
            <pc:sldMk cId="2968375003" sldId="280"/>
            <ac:inkMk id="6" creationId="{325E4EC7-D539-47E8-A0BA-BC39053B7383}"/>
          </ac:inkMkLst>
        </pc:inkChg>
        <pc:inkChg chg="add mod">
          <ac:chgData name="Mingshan" userId="d32e5bed418b58cc" providerId="LiveId" clId="{8E008585-950E-4821-9666-88BD926F80CC}" dt="2020-07-04T01:20:25.296" v="1145"/>
          <ac:inkMkLst>
            <pc:docMk/>
            <pc:sldMk cId="2968375003" sldId="280"/>
            <ac:inkMk id="7" creationId="{F00372EB-0043-4F4B-8490-BC8AE47F656D}"/>
          </ac:inkMkLst>
        </pc:inkChg>
        <pc:inkChg chg="add del">
          <ac:chgData name="Mingshan" userId="d32e5bed418b58cc" providerId="LiveId" clId="{8E008585-950E-4821-9666-88BD926F80CC}" dt="2020-07-04T01:20:44.283" v="1148" actId="478"/>
          <ac:inkMkLst>
            <pc:docMk/>
            <pc:sldMk cId="2968375003" sldId="280"/>
            <ac:inkMk id="9" creationId="{53311CB2-79EC-45B3-9DC3-1BE8C3B1244D}"/>
          </ac:inkMkLst>
        </pc:inkChg>
        <pc:inkChg chg="add del">
          <ac:chgData name="Mingshan" userId="d32e5bed418b58cc" providerId="LiveId" clId="{8E008585-950E-4821-9666-88BD926F80CC}" dt="2020-07-04T01:20:52.989" v="1150" actId="478"/>
          <ac:inkMkLst>
            <pc:docMk/>
            <pc:sldMk cId="2968375003" sldId="280"/>
            <ac:inkMk id="10" creationId="{67D932E2-78DE-4F6F-8BCC-EE59CC3D4ED2}"/>
          </ac:inkMkLst>
        </pc:inkChg>
        <pc:inkChg chg="add del">
          <ac:chgData name="Mingshan" userId="d32e5bed418b58cc" providerId="LiveId" clId="{8E008585-950E-4821-9666-88BD926F80CC}" dt="2020-07-04T01:21:04.179" v="1152" actId="478"/>
          <ac:inkMkLst>
            <pc:docMk/>
            <pc:sldMk cId="2968375003" sldId="280"/>
            <ac:inkMk id="11" creationId="{6FBB1AC8-1139-4CC4-B4B8-69F82AC383ED}"/>
          </ac:inkMkLst>
        </pc:inkChg>
        <pc:inkChg chg="add">
          <ac:chgData name="Mingshan" userId="d32e5bed418b58cc" providerId="LiveId" clId="{8E008585-950E-4821-9666-88BD926F80CC}" dt="2020-07-04T01:21:14.399" v="1153" actId="9405"/>
          <ac:inkMkLst>
            <pc:docMk/>
            <pc:sldMk cId="2968375003" sldId="280"/>
            <ac:inkMk id="12" creationId="{25C4C61D-2C61-4CA0-85F7-D824D44F617A}"/>
          </ac:inkMkLst>
        </pc:inkChg>
      </pc:sldChg>
      <pc:sldChg chg="addSp delSp modSp new mod">
        <pc:chgData name="Mingshan" userId="d32e5bed418b58cc" providerId="LiveId" clId="{8E008585-950E-4821-9666-88BD926F80CC}" dt="2020-07-04T01:59:21.053" v="1163" actId="1076"/>
        <pc:sldMkLst>
          <pc:docMk/>
          <pc:sldMk cId="1025075075" sldId="281"/>
        </pc:sldMkLst>
        <pc:spChg chg="del">
          <ac:chgData name="Mingshan" userId="d32e5bed418b58cc" providerId="LiveId" clId="{8E008585-950E-4821-9666-88BD926F80CC}" dt="2020-07-04T01:59:13.612" v="1159" actId="478"/>
          <ac:spMkLst>
            <pc:docMk/>
            <pc:sldMk cId="1025075075" sldId="281"/>
            <ac:spMk id="2" creationId="{083391DD-4C59-426C-9E54-ABD7E6FDFEA8}"/>
          </ac:spMkLst>
        </pc:spChg>
        <pc:spChg chg="del">
          <ac:chgData name="Mingshan" userId="d32e5bed418b58cc" providerId="LiveId" clId="{8E008585-950E-4821-9666-88BD926F80CC}" dt="2020-07-04T01:59:10.556" v="1155"/>
          <ac:spMkLst>
            <pc:docMk/>
            <pc:sldMk cId="1025075075" sldId="281"/>
            <ac:spMk id="3" creationId="{3CE5BC6B-453C-497D-B246-D44A993E54A8}"/>
          </ac:spMkLst>
        </pc:spChg>
        <pc:picChg chg="add mod">
          <ac:chgData name="Mingshan" userId="d32e5bed418b58cc" providerId="LiveId" clId="{8E008585-950E-4821-9666-88BD926F80CC}" dt="2020-07-04T01:59:21.053" v="1163" actId="1076"/>
          <ac:picMkLst>
            <pc:docMk/>
            <pc:sldMk cId="1025075075" sldId="281"/>
            <ac:picMk id="5" creationId="{57E6DF2A-1FAB-407E-9FC8-95A0B316B348}"/>
          </ac:picMkLst>
        </pc:picChg>
      </pc:sldChg>
      <pc:sldChg chg="addSp delSp modSp new mod">
        <pc:chgData name="Mingshan" userId="d32e5bed418b58cc" providerId="LiveId" clId="{8E008585-950E-4821-9666-88BD926F80CC}" dt="2020-07-04T02:00:43.423" v="1190" actId="1076"/>
        <pc:sldMkLst>
          <pc:docMk/>
          <pc:sldMk cId="2673434405" sldId="282"/>
        </pc:sldMkLst>
        <pc:spChg chg="mod">
          <ac:chgData name="Mingshan" userId="d32e5bed418b58cc" providerId="LiveId" clId="{8E008585-950E-4821-9666-88BD926F80CC}" dt="2020-07-04T02:00:40.047" v="1189" actId="1076"/>
          <ac:spMkLst>
            <pc:docMk/>
            <pc:sldMk cId="2673434405" sldId="282"/>
            <ac:spMk id="2" creationId="{000B524D-1D75-4DFF-86EF-8294B980D86C}"/>
          </ac:spMkLst>
        </pc:spChg>
        <pc:spChg chg="del">
          <ac:chgData name="Mingshan" userId="d32e5bed418b58cc" providerId="LiveId" clId="{8E008585-950E-4821-9666-88BD926F80CC}" dt="2020-07-04T02:00:34.581" v="1184"/>
          <ac:spMkLst>
            <pc:docMk/>
            <pc:sldMk cId="2673434405" sldId="282"/>
            <ac:spMk id="3" creationId="{C2863A01-6A8F-4405-A6E5-7627C2A21DB9}"/>
          </ac:spMkLst>
        </pc:spChg>
        <pc:picChg chg="add mod">
          <ac:chgData name="Mingshan" userId="d32e5bed418b58cc" providerId="LiveId" clId="{8E008585-950E-4821-9666-88BD926F80CC}" dt="2020-07-04T02:00:43.423" v="1190" actId="1076"/>
          <ac:picMkLst>
            <pc:docMk/>
            <pc:sldMk cId="2673434405" sldId="282"/>
            <ac:picMk id="5" creationId="{471F70D7-25E2-4BEB-B0FE-3797E4851D83}"/>
          </ac:picMkLst>
        </pc:picChg>
      </pc:sldChg>
      <pc:sldChg chg="addSp delSp modSp new mod">
        <pc:chgData name="Mingshan" userId="d32e5bed418b58cc" providerId="LiveId" clId="{8E008585-950E-4821-9666-88BD926F80CC}" dt="2020-07-04T06:38:43.016" v="1521" actId="20577"/>
        <pc:sldMkLst>
          <pc:docMk/>
          <pc:sldMk cId="1182731391" sldId="283"/>
        </pc:sldMkLst>
        <pc:spChg chg="mod">
          <ac:chgData name="Mingshan" userId="d32e5bed418b58cc" providerId="LiveId" clId="{8E008585-950E-4821-9666-88BD926F80CC}" dt="2020-07-04T06:23:32.027" v="1365" actId="20577"/>
          <ac:spMkLst>
            <pc:docMk/>
            <pc:sldMk cId="1182731391" sldId="283"/>
            <ac:spMk id="2" creationId="{A6BDCC11-CD23-49B8-81EC-3E9C13533CAE}"/>
          </ac:spMkLst>
        </pc:spChg>
        <pc:spChg chg="mod">
          <ac:chgData name="Mingshan" userId="d32e5bed418b58cc" providerId="LiveId" clId="{8E008585-950E-4821-9666-88BD926F80CC}" dt="2020-07-04T06:27:49.198" v="1451" actId="14100"/>
          <ac:spMkLst>
            <pc:docMk/>
            <pc:sldMk cId="1182731391" sldId="283"/>
            <ac:spMk id="3" creationId="{D8608695-A3D5-4995-9307-C78D9D265644}"/>
          </ac:spMkLst>
        </pc:spChg>
        <pc:spChg chg="add mod">
          <ac:chgData name="Mingshan" userId="d32e5bed418b58cc" providerId="LiveId" clId="{8E008585-950E-4821-9666-88BD926F80CC}" dt="2020-07-04T06:35:35.485" v="1484" actId="207"/>
          <ac:spMkLst>
            <pc:docMk/>
            <pc:sldMk cId="1182731391" sldId="283"/>
            <ac:spMk id="4" creationId="{839C4843-C291-4BF7-A2EB-C07EEF6289EC}"/>
          </ac:spMkLst>
        </pc:spChg>
        <pc:spChg chg="add mod">
          <ac:chgData name="Mingshan" userId="d32e5bed418b58cc" providerId="LiveId" clId="{8E008585-950E-4821-9666-88BD926F80CC}" dt="2020-07-04T06:27:52.046" v="1452" actId="1076"/>
          <ac:spMkLst>
            <pc:docMk/>
            <pc:sldMk cId="1182731391" sldId="283"/>
            <ac:spMk id="5" creationId="{A5FE78F4-2631-4C00-91DE-5505E2BBAB1D}"/>
          </ac:spMkLst>
        </pc:spChg>
        <pc:spChg chg="add mod">
          <ac:chgData name="Mingshan" userId="d32e5bed418b58cc" providerId="LiveId" clId="{8E008585-950E-4821-9666-88BD926F80CC}" dt="2020-07-04T06:35:35.485" v="1484" actId="207"/>
          <ac:spMkLst>
            <pc:docMk/>
            <pc:sldMk cId="1182731391" sldId="283"/>
            <ac:spMk id="6" creationId="{47071789-F0F0-4490-9DBC-931FC364BFA2}"/>
          </ac:spMkLst>
        </pc:spChg>
        <pc:spChg chg="add mod">
          <ac:chgData name="Mingshan" userId="d32e5bed418b58cc" providerId="LiveId" clId="{8E008585-950E-4821-9666-88BD926F80CC}" dt="2020-07-04T06:27:52.046" v="1452" actId="1076"/>
          <ac:spMkLst>
            <pc:docMk/>
            <pc:sldMk cId="1182731391" sldId="283"/>
            <ac:spMk id="7" creationId="{D5444380-7D82-476F-8C40-634593FDDB57}"/>
          </ac:spMkLst>
        </pc:spChg>
        <pc:spChg chg="add mod">
          <ac:chgData name="Mingshan" userId="d32e5bed418b58cc" providerId="LiveId" clId="{8E008585-950E-4821-9666-88BD926F80CC}" dt="2020-07-04T06:35:49.693" v="1485" actId="207"/>
          <ac:spMkLst>
            <pc:docMk/>
            <pc:sldMk cId="1182731391" sldId="283"/>
            <ac:spMk id="8" creationId="{4EBBBF97-2BCE-427C-811E-B7A16AA34BAF}"/>
          </ac:spMkLst>
        </pc:spChg>
        <pc:spChg chg="add mod">
          <ac:chgData name="Mingshan" userId="d32e5bed418b58cc" providerId="LiveId" clId="{8E008585-950E-4821-9666-88BD926F80CC}" dt="2020-07-04T06:27:52.046" v="1452" actId="1076"/>
          <ac:spMkLst>
            <pc:docMk/>
            <pc:sldMk cId="1182731391" sldId="283"/>
            <ac:spMk id="9" creationId="{6C08F05A-E430-4F03-8E5A-173975D50E1A}"/>
          </ac:spMkLst>
        </pc:spChg>
        <pc:spChg chg="add mod">
          <ac:chgData name="Mingshan" userId="d32e5bed418b58cc" providerId="LiveId" clId="{8E008585-950E-4821-9666-88BD926F80CC}" dt="2020-07-04T06:27:52.046" v="1452" actId="1076"/>
          <ac:spMkLst>
            <pc:docMk/>
            <pc:sldMk cId="1182731391" sldId="283"/>
            <ac:spMk id="10" creationId="{4B7492F4-AAF3-4EC9-B78E-5198FFFD2483}"/>
          </ac:spMkLst>
        </pc:spChg>
        <pc:spChg chg="add mod">
          <ac:chgData name="Mingshan" userId="d32e5bed418b58cc" providerId="LiveId" clId="{8E008585-950E-4821-9666-88BD926F80CC}" dt="2020-07-04T06:36:18.707" v="1494" actId="1076"/>
          <ac:spMkLst>
            <pc:docMk/>
            <pc:sldMk cId="1182731391" sldId="283"/>
            <ac:spMk id="38" creationId="{40B529BF-42CE-4E71-9DCB-EA8CF24E91BE}"/>
          </ac:spMkLst>
        </pc:spChg>
        <pc:spChg chg="add mod">
          <ac:chgData name="Mingshan" userId="d32e5bed418b58cc" providerId="LiveId" clId="{8E008585-950E-4821-9666-88BD926F80CC}" dt="2020-07-04T06:36:20.407" v="1496" actId="20577"/>
          <ac:spMkLst>
            <pc:docMk/>
            <pc:sldMk cId="1182731391" sldId="283"/>
            <ac:spMk id="39" creationId="{B843A311-9700-485F-ABFF-08BAED2D8A51}"/>
          </ac:spMkLst>
        </pc:spChg>
        <pc:spChg chg="add mod">
          <ac:chgData name="Mingshan" userId="d32e5bed418b58cc" providerId="LiveId" clId="{8E008585-950E-4821-9666-88BD926F80CC}" dt="2020-07-04T06:36:23.241" v="1498" actId="20577"/>
          <ac:spMkLst>
            <pc:docMk/>
            <pc:sldMk cId="1182731391" sldId="283"/>
            <ac:spMk id="40" creationId="{1AE489C7-DBC0-4370-8C0F-A3E2949AAEF9}"/>
          </ac:spMkLst>
        </pc:spChg>
        <pc:spChg chg="add mod">
          <ac:chgData name="Mingshan" userId="d32e5bed418b58cc" providerId="LiveId" clId="{8E008585-950E-4821-9666-88BD926F80CC}" dt="2020-07-04T06:38:26.883" v="1508" actId="14100"/>
          <ac:spMkLst>
            <pc:docMk/>
            <pc:sldMk cId="1182731391" sldId="283"/>
            <ac:spMk id="44" creationId="{0DE042DB-A677-4E52-A202-67165D0C149D}"/>
          </ac:spMkLst>
        </pc:spChg>
        <pc:spChg chg="add mod">
          <ac:chgData name="Mingshan" userId="d32e5bed418b58cc" providerId="LiveId" clId="{8E008585-950E-4821-9666-88BD926F80CC}" dt="2020-07-04T06:38:32.083" v="1512" actId="14100"/>
          <ac:spMkLst>
            <pc:docMk/>
            <pc:sldMk cId="1182731391" sldId="283"/>
            <ac:spMk id="45" creationId="{EF97FA2B-4C1E-4830-98F5-65EDCB2D3376}"/>
          </ac:spMkLst>
        </pc:spChg>
        <pc:spChg chg="add mod">
          <ac:chgData name="Mingshan" userId="d32e5bed418b58cc" providerId="LiveId" clId="{8E008585-950E-4821-9666-88BD926F80CC}" dt="2020-07-04T06:38:37.379" v="1517" actId="14100"/>
          <ac:spMkLst>
            <pc:docMk/>
            <pc:sldMk cId="1182731391" sldId="283"/>
            <ac:spMk id="46" creationId="{F332A7F5-2498-4601-8D4F-BE4AE74254DD}"/>
          </ac:spMkLst>
        </pc:spChg>
        <pc:spChg chg="add mod">
          <ac:chgData name="Mingshan" userId="d32e5bed418b58cc" providerId="LiveId" clId="{8E008585-950E-4821-9666-88BD926F80CC}" dt="2020-07-04T06:38:43.016" v="1521" actId="20577"/>
          <ac:spMkLst>
            <pc:docMk/>
            <pc:sldMk cId="1182731391" sldId="283"/>
            <ac:spMk id="47" creationId="{FC7962A0-CA2C-45B5-AF98-9E17CCCF6AD3}"/>
          </ac:spMkLst>
        </pc:spChg>
        <pc:inkChg chg="add">
          <ac:chgData name="Mingshan" userId="d32e5bed418b58cc" providerId="LiveId" clId="{8E008585-950E-4821-9666-88BD926F80CC}" dt="2020-07-04T06:34:54.472" v="1482" actId="9405"/>
          <ac:inkMkLst>
            <pc:docMk/>
            <pc:sldMk cId="1182731391" sldId="283"/>
            <ac:inkMk id="36" creationId="{38BE7840-7278-4B99-8E2E-C40DF6623AA9}"/>
          </ac:inkMkLst>
        </pc:inkChg>
        <pc:inkChg chg="add">
          <ac:chgData name="Mingshan" userId="d32e5bed418b58cc" providerId="LiveId" clId="{8E008585-950E-4821-9666-88BD926F80CC}" dt="2020-07-04T06:34:58.054" v="1483" actId="9405"/>
          <ac:inkMkLst>
            <pc:docMk/>
            <pc:sldMk cId="1182731391" sldId="283"/>
            <ac:inkMk id="37" creationId="{11C2B45C-842B-4D13-A67C-21F63389D9B0}"/>
          </ac:inkMkLst>
        </pc:inkChg>
        <pc:cxnChg chg="add mod">
          <ac:chgData name="Mingshan" userId="d32e5bed418b58cc" providerId="LiveId" clId="{8E008585-950E-4821-9666-88BD926F80CC}" dt="2020-07-04T06:31:19.036" v="1475" actId="208"/>
          <ac:cxnSpMkLst>
            <pc:docMk/>
            <pc:sldMk cId="1182731391" sldId="283"/>
            <ac:cxnSpMk id="12" creationId="{A4C5D618-57FF-4B27-A4BD-F0510F9283AB}"/>
          </ac:cxnSpMkLst>
        </pc:cxnChg>
        <pc:cxnChg chg="add mod">
          <ac:chgData name="Mingshan" userId="d32e5bed418b58cc" providerId="LiveId" clId="{8E008585-950E-4821-9666-88BD926F80CC}" dt="2020-07-04T06:31:19.036" v="1475" actId="208"/>
          <ac:cxnSpMkLst>
            <pc:docMk/>
            <pc:sldMk cId="1182731391" sldId="283"/>
            <ac:cxnSpMk id="13" creationId="{8D28FA1E-6C21-4C06-ABD7-0D07C3D2A4C5}"/>
          </ac:cxnSpMkLst>
        </pc:cxnChg>
        <pc:cxnChg chg="add mod">
          <ac:chgData name="Mingshan" userId="d32e5bed418b58cc" providerId="LiveId" clId="{8E008585-950E-4821-9666-88BD926F80CC}" dt="2020-07-04T06:31:19.036" v="1475" actId="208"/>
          <ac:cxnSpMkLst>
            <pc:docMk/>
            <pc:sldMk cId="1182731391" sldId="283"/>
            <ac:cxnSpMk id="17" creationId="{FCC7BB2A-0131-461B-9162-06117F0C625C}"/>
          </ac:cxnSpMkLst>
        </pc:cxnChg>
        <pc:cxnChg chg="add del mod">
          <ac:chgData name="Mingshan" userId="d32e5bed418b58cc" providerId="LiveId" clId="{8E008585-950E-4821-9666-88BD926F80CC}" dt="2020-07-04T06:30:23.205" v="1465" actId="478"/>
          <ac:cxnSpMkLst>
            <pc:docMk/>
            <pc:sldMk cId="1182731391" sldId="283"/>
            <ac:cxnSpMk id="18" creationId="{4EAFAF5C-0CC4-42DF-A183-0085594C5FF9}"/>
          </ac:cxnSpMkLst>
        </pc:cxnChg>
        <pc:cxnChg chg="add del mod">
          <ac:chgData name="Mingshan" userId="d32e5bed418b58cc" providerId="LiveId" clId="{8E008585-950E-4821-9666-88BD926F80CC}" dt="2020-07-04T06:30:22.152" v="1464" actId="478"/>
          <ac:cxnSpMkLst>
            <pc:docMk/>
            <pc:sldMk cId="1182731391" sldId="283"/>
            <ac:cxnSpMk id="21" creationId="{5C99DD68-C86C-43B2-88C7-07CD6F9C88FB}"/>
          </ac:cxnSpMkLst>
        </pc:cxnChg>
        <pc:cxnChg chg="add mod">
          <ac:chgData name="Mingshan" userId="d32e5bed418b58cc" providerId="LiveId" clId="{8E008585-950E-4821-9666-88BD926F80CC}" dt="2020-07-04T06:31:19.036" v="1475" actId="208"/>
          <ac:cxnSpMkLst>
            <pc:docMk/>
            <pc:sldMk cId="1182731391" sldId="283"/>
            <ac:cxnSpMk id="24" creationId="{2B051386-5C4C-41C0-A309-B17026FA7258}"/>
          </ac:cxnSpMkLst>
        </pc:cxnChg>
        <pc:cxnChg chg="add mod">
          <ac:chgData name="Mingshan" userId="d32e5bed418b58cc" providerId="LiveId" clId="{8E008585-950E-4821-9666-88BD926F80CC}" dt="2020-07-04T06:31:21.456" v="1476" actId="208"/>
          <ac:cxnSpMkLst>
            <pc:docMk/>
            <pc:sldMk cId="1182731391" sldId="283"/>
            <ac:cxnSpMk id="27" creationId="{B234AAE7-C376-4D46-B7FC-AD0FF3AF3328}"/>
          </ac:cxnSpMkLst>
        </pc:cxnChg>
        <pc:cxnChg chg="add mod">
          <ac:chgData name="Mingshan" userId="d32e5bed418b58cc" providerId="LiveId" clId="{8E008585-950E-4821-9666-88BD926F80CC}" dt="2020-07-04T06:31:19.036" v="1475" actId="208"/>
          <ac:cxnSpMkLst>
            <pc:docMk/>
            <pc:sldMk cId="1182731391" sldId="283"/>
            <ac:cxnSpMk id="30" creationId="{ED0C91E4-70C4-42AE-9557-7732AF9F1671}"/>
          </ac:cxnSpMkLst>
        </pc:cxnChg>
        <pc:cxnChg chg="add mod">
          <ac:chgData name="Mingshan" userId="d32e5bed418b58cc" providerId="LiveId" clId="{8E008585-950E-4821-9666-88BD926F80CC}" dt="2020-07-04T06:31:51.134" v="1481" actId="693"/>
          <ac:cxnSpMkLst>
            <pc:docMk/>
            <pc:sldMk cId="1182731391" sldId="283"/>
            <ac:cxnSpMk id="34" creationId="{20BC2F25-5E62-48A2-9D46-5D14179A95A1}"/>
          </ac:cxnSpMkLst>
        </pc:cxnChg>
        <pc:cxnChg chg="add mod">
          <ac:chgData name="Mingshan" userId="d32e5bed418b58cc" providerId="LiveId" clId="{8E008585-950E-4821-9666-88BD926F80CC}" dt="2020-07-04T06:37:06.087" v="1501" actId="13822"/>
          <ac:cxnSpMkLst>
            <pc:docMk/>
            <pc:sldMk cId="1182731391" sldId="283"/>
            <ac:cxnSpMk id="42" creationId="{23441D63-2B3C-4E0A-AE77-A9A5E1D274E9}"/>
          </ac:cxnSpMkLst>
        </pc:cxnChg>
      </pc:sldChg>
      <pc:sldChg chg="addSp delSp modSp new mod">
        <pc:chgData name="Mingshan" userId="d32e5bed418b58cc" providerId="LiveId" clId="{8E008585-950E-4821-9666-88BD926F80CC}" dt="2020-07-04T10:18:17.730" v="1574" actId="1076"/>
        <pc:sldMkLst>
          <pc:docMk/>
          <pc:sldMk cId="3182198487" sldId="284"/>
        </pc:sldMkLst>
        <pc:spChg chg="mod">
          <ac:chgData name="Mingshan" userId="d32e5bed418b58cc" providerId="LiveId" clId="{8E008585-950E-4821-9666-88BD926F80CC}" dt="2020-07-04T09:49:02.438" v="1573" actId="20577"/>
          <ac:spMkLst>
            <pc:docMk/>
            <pc:sldMk cId="3182198487" sldId="284"/>
            <ac:spMk id="2" creationId="{07DC7CA7-04FE-4448-B5BB-028E18A5E6A1}"/>
          </ac:spMkLst>
        </pc:spChg>
        <pc:spChg chg="del">
          <ac:chgData name="Mingshan" userId="d32e5bed418b58cc" providerId="LiveId" clId="{8E008585-950E-4821-9666-88BD926F80CC}" dt="2020-07-04T09:48:24.169" v="1555"/>
          <ac:spMkLst>
            <pc:docMk/>
            <pc:sldMk cId="3182198487" sldId="284"/>
            <ac:spMk id="3" creationId="{236D3A31-86CF-4F24-B2C9-C3092D46FC9E}"/>
          </ac:spMkLst>
        </pc:spChg>
        <pc:picChg chg="add mod">
          <ac:chgData name="Mingshan" userId="d32e5bed418b58cc" providerId="LiveId" clId="{8E008585-950E-4821-9666-88BD926F80CC}" dt="2020-07-04T10:18:17.730" v="1574" actId="1076"/>
          <ac:picMkLst>
            <pc:docMk/>
            <pc:sldMk cId="3182198487" sldId="284"/>
            <ac:picMk id="5" creationId="{08FE5BD2-088A-419E-8648-56036068EBCD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11:20:44.50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803 441 24,'0'0'29,"0"0"-11,0 0-6,0 0 10,0 0 12,0 0 11,0 0 3,0 0-3,0 0-11,0 0-10,0 0-6,0 0 4,0 0-4,0 0 8,0 0 14,0 0 12,0 0-3,0 0-1,0 0 3,0 0 10,0 0 1,0 0-14,0 0-15,0 0-10,0 0-15,0 0-14,0 0-2,0 0 3,-30 0 32,-188 0-17,216 0-10,-1 0 0,1 0 0,-1 1 0,1-1 0,0 0 0,-1 1 0,1 0 0,0-1 0,-1 1 0,1 0 0,0 0 0,0 0 0,0 1 0,-3 1 0,-17 9 0,4-9 8,-9 7 1,13-1-11,-1-7-3,-8 2-3,22 4 6,1-7 1,0-1 1,0 0 0,0 1 0,1-1 0,-1 0 0,0 1-1,0-1 1,0 1 0,0-1 0,0 0 0,0 1 0,0-1-1,0 1 1,0-1 0,0 0 0,0 1 0,0-1-1,0 1 1,-1-1 0,1 0 0,0 1 0,0-1 0,0 0-1,0 1 1,-1-1 0,1 0 0,0 1 0,0-1 0,-1 0-1,1 1 1,0-1 0,0 0 0,-1 0 0,0 1 0,-1 0-1,0 0 1,1 1 0,-1-1 0,0 0 0,0 1 0,1 0 0,-1-1 0,1 1 0,-1 0 0,1 0 0,0-1 0,0 1 0,0 0 0,0 0 0,0 1 0,0-1-1,1 0 1,-1 0 0,1 0 0,-1 0 0,1 4 0,-11 10-16,10-15 14,-1 1 0,0-1 0,1 1 0,-1 0 0,1 0 0,-1 0 0,1 0 0,0 0 0,0 0 0,0 0 0,-1 2 0,0 3 1,0-1 0,-1 0 0,0 0-1,0 0 1,0 0 0,-1-1 0,0 1-1,0-1 1,0 0 0,-1 0 0,-6 6 0,-21 32 21,2 1-18,24-36-2,-10 4 0,8-6 0,0 1 0,0 0 0,1 1 0,0-1 0,1 2 0,-1-1 0,-9 18 0,10-16 0,-39 64 0,25-52 0,17-20-1,1-1 0,0 1 0,0 0 0,1 0 0,-1 0 0,0 0 1,1 0-1,-1 1 0,1-1 0,0 0 0,-1 1 0,1-1 0,0 1 0,0-1 0,1 1 1,-1 0-1,1-1 0,-1 5 0,-30 55-14,26-35-9,2-1 0,0 1 0,3 52 0,1-46 51,-1-31-14,-1 6-7,0-1 0,1 1-1,0-1 1,0 1 0,1 0-1,2 11 1,3-7-1,2 0-1,0 0 1,0 0-1,1-1 1,0 0-1,17 14 1,-14-13 0,0 0 0,-1 1 0,0 0 0,13 22 1,-18-24-2,0 0 0,1-1 0,1 1 0,0-2 0,16 17 0,0 5 4,-21-27-7,-1 0-1,1 0 1,0 0 0,0-1 0,1 1 0,-1-1-1,7 5 1,49 43 7,-30-23-5,-18-19 4,1-1-1,0 0 1,17 8 0,9 7 5,-15-14-4,-19-8-6,0 1-1,-1-1 1,1 1 0,-1-1 0,1 1 0,-1 0-1,6 4 1,1 4-2,0-1 0,1 0 0,0 0 0,0-1 0,1-1 0,0 0 0,0-1 0,18 7 0,38 13 15,-42-21-9,-1 1-1,42 17 1,-55-14-2,-11-8-4,0 0 0,0 0 1,0-1-1,0 1 0,-1 0 0,1 0 1,0-1-1,0 1 0,0-1 0,0 1 1,1-1-1,-1 1 0,0-1 0,0 0 1,0 1-1,0-1 0,1 0 0,26 12 0,-25-10 1,1-1 0,-1 1 0,0 0-1,1-1 1,-1 0 0,1 0 0,-1 0 0,1 0-1,4 0 1,16-1 1,97 4 21,-110-3-21,0 0-1,-1 1 1,1 1 0,0-1-1,-1 2 1,0-1 0,1 2 0,11 6-1,-19-10-1,-1 0 0,0 0 0,1 0 0,-1 0 0,0 0 0,1-1 0,-1 1 0,1-1 0,-1 0 0,1 0 0,3 0 0,-3 0 0,0 0 0,0 0 1,1 1-1,-1-1 0,0 1 0,0-1 0,0 1 0,0 0 0,5 2 1,-1 1 2,1-2 0,-1 1 1,1-1-1,0 0 0,-1-1 1,1 1-1,14-1 0,68-3 41,-38 1-34,223 1 4,-196 10-14,19-10 0,-97 0 0,-1 0 0,1 0 0,0 0 0,-1 0 0,1 0 0,-1 0 0,1 0 0,0 1 0,-1-1 0,1 0 0,-1 0 0,1 0 0,-1 1 0,1-1 0,0 0 0,-1 1 0,1-1 0,-1 0 0,0 1 0,1-1 0,-1 1 0,1-1 0,-1 1 0,0-1 0,1 1 0,0 0 0,-1 0 0,0-1 0,1 1 0,-1-1 0,0 1 0,1-1 0,-1 1 0,1-1 0,-1 1 0,0-1 0,1 0 0,-1 1 0,1-1 0,0 1 0,-1-1 0,1 0 0,-1 0 0,1 1 0,-1-1 0,1 0 0,0 0 0,-1 0 0,1 0 0,0 0 0,-1 0 0,1 0 0,1 0 0,891 0 51,-888 0-50,-1 0-1,1-1 1,-1 1 0,0-1-1,0 0 1,1 0 0,-1-1-1,0 1 1,0-1 0,0 0-1,0 0 1,0-1 0,-1 1-1,1-1 1,-1 1 0,1-1-1,-1 0 1,0 0 0,3-5-1,-4 7 1,1-1-1,-1 1 1,1 0-1,-1 0 1,1 0-1,-1 0 0,1 0 1,0 1-1,-1-1 1,5 1-1,-2-1 2,51-16 3,-53 15-4,0 1 1,0-1-1,-1 0 1,1 1-1,-1-1 0,1 0 1,-1-1-1,0 1 1,0 0-1,0-1 1,0 1-1,0-1 1,-1 1-1,3-6 1,3-1 0,-1 1 1,1 0-1,0 0 1,1 0-1,0 1 1,0 0-1,1 1 1,18-11-1,-18 10-2,1-1 0,-1 0 0,14-16 0,23-18 0,-36 36 7,-1-1-1,0 0 1,0-1-1,-1 0 1,1 0-1,8-13 1,2-12 11,-17 30-18,-1 0 0,1 0 0,0 0 0,-1 0 0,2 0 0,-1 0 0,0 0 0,0 1 0,1-1 0,4-3 0,25-41 8,-24 40-8,-6 6 0,-1 1 0,0-1 0,0 1 0,0-1 0,0 0 0,0 0 0,0 0 0,-1 1 0,1-1 0,0 0 0,0 0 0,-1 0 0,1 0 0,0 0 0,-1-1 0,1 1 0,-1 0 0,1 0 0,-1-2 0,0 2 0,1-1 1,-1 1-1,0 0 0,0 0 0,1-1 0,-1 1 0,0 0 0,1 0 1,0-1-1,-1 1 0,1 0 0,0 0 0,-1 0 0,1 0 0,1-1 1,-1 1-1,0 0 0,0 0 0,0 0 1,-1 0-1,1-1 0,0 1 1,-1 0-1,1 0 0,-1 0 0,1 0 1,-1-1-1,0 1 0,1 0 0,-1 0 1,0-3-1,1-3 2,-1 1-1,1-1 1,1 0-1,-1 1 1,1-1-1,1 1 1,5-12 0,5-20 2,2 10-4,-14 26 0,1 0 0,-1 0 0,0 0 0,1-1 0,-1 1 0,0 0 0,0-1 0,-1 1 0,1 0 0,0-1 0,-1 1 0,1-5 0,3-14 4,-2 18-2,-1-1 0,0 1 0,0-1 0,0 1 0,0-1 0,0 1 0,-1-1 0,0 0 0,0 1 0,0-7 0,0-342 235,-1 345-234,-1 0 1,0 0-1,0 0 0,0 0 1,-1 1-1,-5-10 1,-4-13 4,10 22-8,1 3 1,0 0 0,0 0-1,0 1 1,-1-1 0,1 0 0,-1 0-1,0 1 1,0-1 0,-1 1 0,1 0-1,0 0 1,-1 0 0,0 0 0,0 0-1,-6-4 1,6 4 1,0 0-1,0 0 1,1-1 0,-1 1-1,1-1 1,-1 1-1,1-1 1,0 0 0,1 0-1,-2-5 1,1 5 0,1-1 0,-1 1 1,0 0-1,0 0 0,-1 0 0,1 1 1,-1-1-1,1 1 0,-1-1 0,-5-3 1,-9-6 1,1 1 1,0-2 0,-23-25-1,10 13 18,26 24-21,1 0-1,-1 0 1,0 0 0,1 0 0,0 0 0,0 0 0,-1-1 0,1 1 0,1-1 0,-1 0-1,0 0 1,1 1 0,-1-1 0,-1-6 0,1 5 0,0-1-1,-1 1 1,1-1 0,-1 1 0,0 0-1,0 0 1,-1 0 0,1 0-1,-1 1 1,0-1 0,0 1-1,0 0 1,0 0 0,-1 1-1,-6-4 1,-25-19 1,23 14-2,-1 1 0,0 1 0,-29-13 0,-1-3 0,10 3 0,6 3 0,-60-30 0,80 45 0,0-1 0,0 0 0,1 0 1,0-1-1,0 0 0,0 0 0,0 0 0,1-1 0,-6-8 0,7 8 0,0 1-1,0 0 1,-1 0 0,0 0 0,0 1 0,-1 0 0,1 0 0,-1 0-1,0 1 1,-12-5 0,16 7-1,-1 1 0,0 0 0,0 1 1,0-1-1,0 1 0,0-1 0,0 1 0,0 0 0,-5 1 1,-20-1-5,-7-5 3,-48-12 5,78 16-2,0-1-1,0 0 1,0-1 0,0 0-1,1 1 1,-1-2-1,1 1 1,0-1 0,0 0-1,-8-7 1,12 7-1,-3-1 4,-33 3-10,-138-14-2,162 14 8,-1-5 2,7 2-2,-1 0 1,0 0 0,0 1-1,0 0 1,0 1-1,-1 0 1,1 0 0,-1 1-1,0 0 1,-10-1-1,-25-5 0,-4 0 0,35 8 0,6 1 0,-1-1 0,0 0 0,0-1 0,1 1 0,-1-2 0,0 1 0,1-1 0,-1 0 0,-9-4 0,-17-17 5,28 22-2,1 1-3,-20 0-5,1-1 0,-38-7-1,14-7 6,-39 12-6,-426 3-46,502 2 49,0 0 1,0 1 0,0 0-1,1 1 1,-1 0 0,1 1 0,0 0-1,0 0 1,1 1 0,-12 9-1,-19 10-1,33-19 4,-18 13 0,9-17 0,6-1 0,0 0 0,0 0 0,-1 1 0,1 0 0,0 1 0,1 0 0,-12 5 0,-33 10 0,48-15 0,0-1 0,1 1-1,-1 0 1,1 0 0,0 0-1,0 1 1,0 0-1,0 0 1,-4 5 0,-20 15-3,26-22 1,1-1 1,-1 1 0,1-1 0,-1 1-1,1 0 1,0 0 0,0 0 0,0 0-1,0 0 1,0 1 0,1-1 0,-4 5-1,-5 3 1,-19 1 1,26-11-1,0 1 0,0 0 1,-1 0-1,1 0 0,0 0 0,0 0 0,0 1 0,0 0 0,1-1 0,-1 1 0,0 0 0,1 0 0,-1 0 1,1 1-1,-4 3 0,1 5-7,5-9 6,-1 0 0,0 1-1,0-1 1,0 0 0,0 0-1,0 0 1,0-1 0,0 1-1,-1 0 1,1 0 0,-1-1-1,1 1 1,-5 2 0,5-3 1,0-1 1,0 1-1,0 0 1,0 0-1,0-1 1,1 1-1,-1 0 1,0 0-1,0 0 1,1 0-1,-1 0 1,0 0-1,1 0 1,-1 0-1,1 1 1,-1-1-1,1 0 1,-1 0-1,1 0 1,0 2-1,0-1-2,-1 0-1,1-1 1,0 1-1,0 0 1,-1 0-1,0-1 1,1 1-1,-1-1 1,0 1-1,1 0 1,-1-1 0,0 0-1,0 1 1,0-1-1,-1 1 1,1-1-1,0 0 1,0 0-1,-1 0 1,1 0 0,0 0-1,-1 0 1,1 0-1,-3 1 1,1-1 3,1 0 0,0 1 1,0-1-1,0 0 0,0 1 0,0 0 1,0-1-1,0 1 0,1 0 1,-1 0-1,0 0 0,1 0 1,0 0-1,-1 1 0,1-1 0,0 0 1,0 1-1,1-1 0,-1 1 1,0-1-1,1 0 0,-1 1 0,1 0 1,0-1-1,0 4 0,-12 21 0,12-27 0,0 1 0,0-1 0,0 1 0,0-1 0,0 0 0,0 1 0,0-1 0,0 1 0,0-1 0,0 0 0,0 1 0,0-1 0,0 0 0,0 1 0,0-1 0,-1 1 0,1-1 0,0 0 0,0 1 0,0-1 0,-1 0 0,1 0 0,0 1 0,0-1 0,-1 0 0,1 1 0,0-1 0,-1 0 0,1 0 0,0 0 0,-1 1 0,1-1 0,0 0 0,-1 0 0,1 0 0,-1 0 0,1 0 0,0 0 0,-1 0 0,0 0 0,1 0 0,0 1 0,-1-1 0,1 0 0,-1 0 0,1 0 0,0 0 0,-1 0 0,1 0 0,-1 0 0,1 0 0,0 1 0,-1-1 0,1 0 0,0 0 0,-1 1 0,1-1 0,0 0 0,0 0 0,-1 1 0,1-1 0,0 0 0,0 1 0,-1-1 0,1 0 0,0 1 0,0-1 0,0 0 0,0 1 0,-1-1 0,1 1 0,0-1 0,0 0 0,0 1 0,0-1 0,0 1 0,0-1 0,0 0 0,0 1 0,0-1 0,0 1 0,0 13 0,-1-4 0,-7-8 3,6-2 9,2 0-5,0 0-10,0 0 8,-13 7 2,-5 3-9,-8 5-103,-1 0 0,-44 16 1,-39-3-619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3T09:32:04.80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0 0,'0'18'0,"0"-18"16,0 12-8,19-12 8,-19 0 0,0 0 8,0 0 16,0 0-8,0 0 0,0 0 0,0 0-24,0 0 8,0 0-8,0 0-8,0 0 8,0 0-8,0 0-48,0 0-144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3T09:32:05.61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233 1 8,'1'14'17,"0"-1"1,-1 1-1,-1-1 0,0 1 1,-1-1-1,0 1 0,-1-1 1,-1 0-1,0 0 0,-10 21 1,-16 12 8,23-37-20,0 1-1,1 0 1,0 1 0,0-1 0,1 1 0,1 0 0,-5 16 0,0 7 16,6-23-12,0 0 0,1 0-1,0 1 1,1-1-1,-1 13 1,-11 51 6,13-72-15,0 0 0,0 0 0,-1-1-1,1 1 1,-1 0 0,1 0 0,-1-1 0,0 1-1,0-1 1,-1 1 0,1-1 0,0 1 0,-1-1-1,-1 3 1,-13 26 4,-3 24 9,18-54-14,0 1 0,1 0 0,-1 0 0,0 0 0,1 0 1,0 0-1,-1 0 0,1 0 0,0 0 0,0 0 0,0 0 0,0 3 0,0 8 0,-13 22 3,10-28-1,0 1-1,0 0 1,1 0-1,0 0 0,0 0 1,1 0-1,0 1 1,0 10-1,0 11 22,-1-16-35,2-1-1,-1 1 1,2 0 0,2 16-1,-3-30-300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3T09:32:06.36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243 0 40,'0'0'176,"0"0"-40,0 0-48,0 0-44,0 3-27,-1 20-11,-1 1 0,-1-1 0,-1 0 0,-1 0 0,-1-1 0,-11 26 0,-66 135 39,25-64-26,45-91-18,7-18 0,1 1 1,1-1-1,-1 1 0,-3 17 1,-3 10-1,9-34-2,0 0 0,0 1 0,1 0-1,-1-1 1,1 1 0,0 0 0,1-1-1,-1 1 1,1 0 0,0 0 0,1 9-1,-1-14-223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3T09:32:06.70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1 24,'0'17'304,"0"-5"-56,0-12-16,0 12-24,0 6-24,0-18-8,0 0 8,0 0-8,0 0-48,0 0-56,0 0-48,0 0-24,0 0-136,0 0-464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4T01:21:14.395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2193 1455 32,'0'0'95,"0"0"-9,-37 0 428,-74 0-497,-36 0-18,138-1 1,0 1 0,1-2 1,-1 1-1,0-1 0,-15-6 0,-29-6 0,-140-21-7,141 22 2,43 10 5,0 0-1,0 0 0,0 1 1,0 0-1,-10 0 0,-44-10 1,57 12 0,0-1 0,0 1-1,0-2 1,0 1 0,1 0 0,-1-1-1,-8-4 1,-35-9-7,-95-7-16,101 16 20,0 3 0,-60 2 0,59 1 4,43 0-1,-1 0 0,0 0 0,0 1 0,0-2 0,0 1 0,0 0 0,0 0 0,0-1 0,0 1 0,0-1 0,0 1 0,1-1 0,-1 0 0,0 0 0,-2-1 0,-15-3 0,-74-13-7,-59 18-2,135 1 10,2 0 1,1 0-1,-1-1 0,0-1 1,-22-3-1,32-1-1,-1 1 0,-35 3 0,26 1 1,-15-4 14,23-3-6,7 6-9,0 1 0,0-1 1,-1 1-1,1-1 0,0 1 1,-1-1-1,1 1 1,0 0-1,-1-1 0,1 1 1,-1-1-1,1 1 0,-1 0 1,1-1-1,-1 1 0,1 0 1,-1-1-1,1 1 0,-1 0 1,1 0-1,-1 0 0,0 0 1,1-1-1,-1 1 1,1 0-1,-1 0 0,0 0 1,1 0-1,-1 0 0,1 0 1,-1 1-1,1-1 0,-1 0 1,0 0-1,0 1 0,-21-3 2,1-1 0,-1 0 0,-33-10 0,33 7-1,1 1-1,-1 1 1,-37-3 0,49 8 1,0-2-1,-1 1 1,1-1-1,0-1 1,-19-5-1,-17 2 6,27-7-8,16 9-6,3 3 3,0 0 15,0 0-5,0 0-12,0 0-8,0 0 4,0 0-5,0 0-1,0-29-23,0 27 37,0 1 0,0-1 0,0 0 0,0 1 0,0-1 0,0 0 0,0 1 0,1-1 0,-1 0 0,1 1 0,-1-1-1,1 1 1,-1-1 0,3-2 0,13 1-9,14 0 12,-22-1-1,-1 0 0,0-1 0,-1 0 0,1 0 0,-1 0 0,0-1 0,8-9 0,20-17 0,70-30 0,-86 51 0,1 0 0,31-11-1,29-17-5,-26 9 5,-20 12 1,37-26 0,-55 34 0,0 1 0,1 0 0,0 1 0,26-8 0,-24 10 0,0-2 0,28-16 0,-4 3 2,-35 17-1,0 1-1,1-1 1,-1 0 0,-1 0 0,1-1 0,9-8 0,13-10-1,0 1 0,2 1 0,58-30 0,-83 49 0,-1-1 0,0 0 0,0-1 0,0 1 0,0-1 0,0 0 0,-1 0 0,7-9 0,26-17-8,-27 22 8,1 0 0,0 0 0,0 1 0,0 1 0,1 0 0,19-7 0,-17 7 0,27-12 0,-13 6 0,-1-1-1,28-17 1,-30 20-5,-21 9 5,-1 0 0,0 0 0,0 0-1,0 0 1,0-1 0,0 1 0,0-1 0,0 0-1,0 0 1,4-4 0,-4 3 0,0 1 0,0-1-1,0 1 1,0-1 0,0 1-1,1 0 1,-1 0 0,1 1-1,-1-1 1,1 1 0,0-1-1,4 0 1,28-13-11,-29 12 10,-1 1-1,1 0 1,0 0-1,0 0 1,1 1-1,-1 0 0,0 1 1,0-1-1,10 2 1,-17-1 0,7 1 1,-4-2-1,23-14 0,38-17-6,-57 28 6,-1 0 1,1 1-1,-1 0 0,1 1 0,0-1 0,0 2 1,0-1-1,0 1 0,15-2 0,-7 0 1,1-11 0,-10 0 0,6 0 0,-8 10 0,-1 4 0,39 1-1,-39-1-3,-3 0 9,0 0 3,0 0 0,0 0 1,0 0 6,0 0 1,0 0 0,0 0 0,0 0-1,0 0-6,0 0-4,0 0-10,0 0-3,0 5 8,-1 0-1,0-1 1,-1 1-1,1 0 1,-1-1-1,0 1 1,0-1-1,0 0 1,0 1 0,-1-1-1,0 0 1,0 0-1,0-1 1,0 1-1,-1-1 1,-3 4-1,-19 22 1,-122 163 0,138-178 0,-3 2-1,1 1 0,1 0-1,0 1 1,1-1 0,1 2 0,-12 36 0,19-45-1,-1 1 0,-1 0 0,0-1-1,0 0 1,-8 12 0,7-13 0,0 1 0,1 0 0,0 0 0,0 0 0,-3 17 0,-35 131-13,24-97 7,14-53 8,1 1 0,0 0 0,1 0 0,0 0 0,-2 17 0,4-24 0,0-1 0,0 1 0,0 0 0,0-1 0,0 1 0,0-1 0,-1 1 0,1-1 0,-1 1 0,1-1 0,-1 0 0,0 1 0,1-1 0,-2 2 0,1-1 0,0-1 0,0 0 0,0 1 0,1-1 0,-1 1 0,1-1 0,-1 1 0,1-1 0,0 1 0,-1-1 0,1 1 0,0-1 0,0 1 0,0 2 0,-10 38 0,0 3 0,10-37 0,-1 0 0,0 1 0,-1-1 0,1 0 0,-2 0 0,1 0 0,-1-1 0,0 1 0,-8 13 0,-7 18 0,3-10 0,14-28 0,0 1 0,0-1 0,0 0 0,1 0 0,-1 1 0,1-1 0,-1 1 0,1-1-1,-1 1 1,1-1 0,0 0 0,0 1 0,0-1 0,0 1 0,0-1 0,0 3 0,-1 4-1,-1-1 1,0 1-1,0-1 1,0 1-1,-1-1 1,0 0-1,-1 0 1,0 0-1,0-1 1,0 1-1,-1-1 1,-7 8-1,-6 10 0,-21 40 0,24-37 2,-26 36 0,38-60-1,1 1-1,0-1 1,0 1-1,0 0 1,0 0-1,0 0 1,1 0-1,0 0 1,0 0-1,0 0 1,0 0 0,1 1-1,0-1 1,0 0-1,0 0 1,1 5-1,-1-3 1,0-5 0,0-1 0,0 1 0,0-1 0,0 1 0,0 0 0,0-1 0,0 1 0,-1-1 0,1 1 0,0-1 0,0 1 0,0-1 0,-1 1 0,1-1 0,0 1 0,0-1 0,-1 1 0,1-1 0,0 1 0,-1-1 0,1 0 0,-1 1 0,1-1 0,0 1 0,-1-1 0,1 0 0,-2 1 0,-4 8-1,6-7 0,-1-1 1,1 0-1,-1 0 1,0 0 0,1 1-1,-1-1 1,0 0-1,0 0 1,0 0-1,0 0 1,0 0 0,0 0-1,0-1 1,0 1-1,-1 1 1,0-1-1,-13 16-6,13-3 7,2 27-19,-3-39 9,-15 2 3,17 3 6,1-5-1,-9 17 0,6 6-4,3 5 6,-3-27 6,-14 1-5,15 3-1,2-6 0,-28 32 0,12 24 0,-14-1 0,26-42-1,4-11-3,0-3 10,0 0 8,0 0-4,0 0 5,0 0 1,0 0 0,0 0-1,0 0-5,0 0 5,0 0 1,0 0 0,0 0 0,0 0 1,0 0 5,0 0-5,0 0-1,0 0 1,0 0 8,0 0 4,0 0-2,0 0 1,0 0-10,0 0-3,0 0-6,-11-3-1,5-27-8,2 23 0,-1-1 0,-1 1 0,1 0 0,-14-12 0,11 11 0,0 0 0,1 0 0,-13-19 0,-14-25 0,26 41 0,0 0 0,1 0 0,1-1 0,-10-21 0,5 7 2,0 1-1,-2 1 1,-1 0-1,-27-36 1,30 43-2,7 11 0,0 0 0,1-1 0,0 1 0,1-1 0,0 0 0,0 1 0,-2-12 0,-4-12 0,-6-54-8,9 51 6,4 27 2,0 0-1,0 0 0,0 0 0,0 0 0,-1 0 1,0 0-1,-5-10 0,2 6 3,1 0-1,0-1 0,0 0 1,-3-19-1,0-2 0,-6-23-1,11 41 0,0 0 0,-2 1 0,0-1 0,0 1 0,-1-1 0,-12-19 0,12 23 0,0 0 0,0-1-1,1 1 1,0-1 0,1 0 0,0 0-1,1 0 1,-2-20 0,2-12-5,4-43 0,0 20 0,-1 26-1,0 26 5,0-1 0,-1 0 0,0 0 0,-2 0 0,0 1 0,0-1 0,-6-18 1,6 16-2,3 15 2,-1 1 0,0-1 0,0 0 0,0 0 0,0 1 0,0-1 0,-1 0 0,1 1 0,0-1 0,-1 0 0,1 1 0,-1-1 0,-1-1 0,0-2 0,0 1 0,-1-1 0,2 1 0,-1-1 0,0 0 0,1 1 0,0-1 0,-1-8 0,1 5 0,0-1 0,-1 1 0,-1 0 0,-5-15 0,1 6 1,2 0 0,-1 0 0,2 0 0,0-1-1,2 0 1,0 0 0,0-20 0,2 37-1,0 0 0,0 0 0,-1 0 0,1 0 0,0 0 0,0-1 0,-1 1 0,1 0 1,-1 0-1,1 0 0,-1 0 0,1 0 0,-1 0 0,1 1 0,-1-1 0,0 0 0,0 0 0,-1-1 0,1 1 0,0 0 0,0 0 0,1 1 0,-1-1 0,0 0 0,0 0 0,1 0 0,-1 0 0,1 0 0,-1 0 0,1-1 0,-1 1 0,1 0 0,0 0 0,-1 0 0,1 0 0,0 0 0,0-1 0,0 0 0,-1-1 0,1 0 0,-1 0 0,0 0 0,0 1 0,0-1 0,0 0 0,0 0 0,0 1 0,-1-1 0,0 1 0,1-1 0,-3-2 0,-9-16 2,9 9-3,0-1 1,1 1 0,1 0 0,0-1 0,1 1-1,0-18 1,1 29 0,0 1 0,0-1 0,0 1 0,0-1 0,0 1 0,0-1 0,0 1 0,0-1 0,0 0 0,0 1 0,0-1 0,0 1 0,0-1 0,-1 1 0,1-1 0,0 1 0,0-1 0,-1 1 0,1-1 0,0 1 0,-1-1 0,1 1 0,0 0 0,-1-1 0,1 1 0,-1-1 0,1 1 0,-1 0 0,1 0 0,-1-1 0,1 1 0,-1 0 0,1 0 0,-1-1 0,0 1 0,-6-3 0,4-5-1,3 8 1,0-1 0,0 1-1,1 0 1,-1 0 0,0-1 0,0 1 0,0 0 0,0 0 0,0-1-1,0 1 1,0 0 0,0 0 0,0-1 0,0 1 0,0 0 0,0 0-1,0-1 1,0 1 0,0 0 0,0 0 0,0-1 0,0 1 0,0 0-1,0 0 1,0-1 0,0 1 0,-1 0 0,1 0 0,0-1 0,0 1 0,0 0-1,0 0 1,-1 0 0,1-1 0,0 1 0,0 0 0,0 0 0,-1 0-1,1 0 1,0-1 0,0 1 0,-1 0 0,1 0 0,0 0 0,0 0-1,-1 0 1,1 0 0,0 0 0,0 0 0,-1 0 0,-5-4 0,4-24-1,2 26-6,0 2-2,0 0-4,0 0 3,0 0 5,-1-1 2,1 1 0,0-1 0,0 1 0,-1-1 0,1 0 0,0 1 0,0-1 0,0 1 1,0-1-1,0 1 0,0-1 0,0 0 0,0 1 0,0-1 0,0 1 0,0-1 0,0 1 0,1-1 0,-1 1 0,0-1 0,0 1 0,0-1 1,1 1-1,-1-1 0,0 1 0,1-1 0,-1 1 0,0-1 0,1 1 0,-1-1 0,1 1 0,-1 0 0,1-1 0,-1 1 0,1-1 0,6 3 3,0-1-1,0 1 1,0-1-1,-1 2 1,1-1-1,-1 1 0,0 0 1,1 0-1,-1 1 1,0 0-1,9 8 0,40 22-1,-34-23 2,0 2 0,38 29 0,-28-19 0,-22-17 1,-1-1-1,1-1 1,1 0 0,-1 0-1,0-1 1,17 4-1,-15-5 1,-1 1 0,0 0-1,-1 1 1,1 0 0,12 7-1,1 3 0,34 26 0,-44-31 0,0-1 0,0-1 0,1 0 0,1-1 0,27 9 0,-21-8 0,-10-2 0,0 0 0,-1 1 0,0 0 0,10 8 0,16 10 0,-5-10-2,-24-11 1,-1-1 0,-1 1 1,1 0-1,0 1 0,-1-1 1,0 1-1,7 6 0,-9-7 1,1-1 0,0 0 0,0 0 0,-1 0 0,1 0 0,1 0 0,-1-1 0,0 0 0,7 2 0,-6-2 0,0 0 0,-1 0 0,1 0 0,-1 1 0,1 0 0,-1 0 0,0 0 0,1 0 0,6 6 0,89 69 7,-94-72-7,0 1 0,0-1 0,1 0 0,-1 0 0,1-1 0,1 0 1,-1 0-1,0 0 0,1-1 0,0-1 0,12 4 0,-11-4 0,0 0 0,-1 1 0,1 0 0,-1 1 0,1-1 0,-1 2 0,0-1 0,-1 1 0,15 11 0,-11-8 0,1 0 0,0-1 0,0-1 0,14 6 0,-17-9 0,0 1 0,0 0 0,-1 1 0,0 0 0,0 0 0,0 1 0,8 7 0,30 24 0,-40-33 0,0-1 0,-1 1 0,1 1 0,-1-1 0,0 1 0,-1 0 0,1 0 0,-1 0 0,6 10 0,23 21 0,-29-32 0,0-1 0,0 1 1,0 0-1,-1 0 0,1 1 0,4 7 0,11 18 7,-13-20-7,1 0 0,0-1 0,0 0 0,1 0 0,1 0 0,-1-1 0,1 0 0,0-1 0,1 0 0,0-1 0,0 0 0,21 10 0,-29-15 0,1 0 0,-1 1 0,0-1 0,-1 1 0,1 0 0,0 0 0,0-1 0,-1 1 0,1 0 0,-1 0 0,1 1 0,-1-1 0,0 0 0,0 0 0,0 1 0,1 3 0,-1-2 0,1 1 0,0-1 0,0 0 0,1 0-1,-1 0 1,1 0 0,6 6 0,9 8-6,-15-14 6,0 0 0,0-1 0,0 0-1,0 0 1,1 0 0,-1 0 0,1 0 0,0 0 0,0-1 0,0 0-1,0 0 1,0 0 0,0 0 0,5 0 0,-3 0-6,-5-1 6,0-1 0,0 1 0,-1-1 0,1 1 0,0-1 0,0 1 0,-1-1 0,1 1 0,0 0 0,-1 0 0,1-1 0,0 1 0,-1 0 0,1 0 0,-1-1 0,1 1-1,-1 0 1,0 0 0,1 0 0,-1 0 0,0 0 0,0 0 0,0 0 0,1 0 0,-1 0 0,0 1 0,1 3 0,14 7-1,-14-13 1,-1 1-1,1 0 1,0 0 0,-1 0 0,1 0 0,0 1 0,-1-1-1,1 0 1,-1 0 0,1 0 0,0 0 0,-1 1-1,1-1 1,-1 0 0,1 1 0,-1-1 0,1 0-1,-1 1 1,1-1 0,-1 0 0,1 1 0,-1-1 0,1 1-1,-1-1 1,0 1 0,1-1 0,-1 1 0,0 0-1,1-1 1,-1 1 0,0-1 0,0 1 0,0 0-1,1 0 1,0 4 0,0-5 0,-1 0 0,1 0 0,0 0 0,-1 0 0,1 0 0,0 0 0,-1 0 0,1 0 0,0 1 0,-1-1 0,1 0 0,0 0 0,-1 1 0,1-1 0,-1 0 0,1 1-1,-1-1 1,1 1 0,-1-1 0,1 1 0,-1-1 0,1 1 0,-1-1 0,0 1 0,1 0 0,-1-1 0,0 1 0,1-1 0,-1 1 0,0 0 0,0-1 0,1 2 0,-1 0-7,0 1-1,0 11 1,-1-13 7,1 0 0,0-1 0,0 1 0,0 0-1,0 0 1,0 0 0,0 0 0,0 0-1,0 0 1,0-1 0,0 1 0,1 0-1,-1 0 1,0 0 0,1 0 0,-1 0-1,0-1 1,1 1 0,-1 0 0,1 0-1,-1-1 1,1 1 0,-1 0 0,1-1-1,0 1 1,-1-1 0,1 1 0,0-1 0,0 1-1,1 0 1,1 1-2,4 1-2,-1 2 1,11 33 2,-15-27 4,-2-9 10,0-2 2,0 0-6,0 0 0,0 0 5,0 0-4,0 0 5,0 0 1,0 0 0,0 0 0,0 0 0,0 0 2,0 0 2,0 0-8,0 0 1,0 0-4,0 0-1,0 19-24,0-19 16,1 2-9,-1-1 0,0 0-1,0 0 1,0 0 0,-1 0 0,1 0-1,0 1 1,0-1 0,-1 0 0,1 0-1,0 0 1,-1 0 0,1 0-1,-1 0 1,0 0 0,1 0 0,-1 0-1,0 0 1,0 1 0,-38 17-462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4T06:34:54.47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162 2652 136,'0'0'204,"0"0"-19,0 0-15,0 0-11,0 0-21,0 0-42,0 0-45,0 0-34,0 0-22,0 0-12,0 0-17,0 0-16,0 0 4,0 0 18,3 0 6,375 0-77,-358-1 98,0-2 0,-1 0 0,1-1 0,0-1 0,-1 0 0,36-17 0,-27 10 1,2 2 0,34-8 0,-3 17-1,-51 2-3,0-1 0,0 0 1,0 0-1,-1-1 0,14-3 0,188-40-84,-16 7 63,-73 16-7,-36 1 22,-1-4-1,141-60 1,-171 64 7,0 2 1,95-16-1,-35 29-10,-88-2 10,27-1 3,-23 6 0,-1-1 0,1-1 0,31-9 0,48-6 0,203-23-7,-312 42 7,24-2 0,0-1 0,43-11-1,-49 9 1,-1 1 0,27-2 0,36-9 1,48-13-2,4 9 0,-92 14-4,-1 0 1,44-14-1,241-64 3,-245 58-4,-21 6 5,75-24 1,-109 36-3,0 1 1,38-3-1,-14 1-4,70-15 7,124-40-1,-3 3-52,-5 1-3,-5-5 46,-205 55 12,0-1 0,-1 0-1,36-23 1,17-6-2,-60 32 0,-1-1 0,0 0 0,-1-2 0,22-16 0,30-17 0,-50 34 0,3-2 0,0 0 0,0-2 0,-1 0 0,20-18 0,0-2 0,-18 15 3,0 0 0,-1-1-1,-1-2 1,26-34-1,-25 24 1,44-72 1,-56 90 1,-2 0 0,0-1 0,-1 0 1,0 0-1,-1 0 0,3-17 0,-4 3 7,16-175 39,-17 107-42,1 50-1,-3-1 1,-9-73-1,8 113-5,-1 1 0,0 0 0,0 0 0,-1 0 0,1 0 0,-1 0 0,-1 1 0,1-1 0,-1 1 0,0 0 0,0 0-1,-1 0 1,1 0 0,-1 1 0,0 0 0,0 0 0,-6-3 0,-12-7 13,0 2 1,-47-18 0,47 21-13,-49-22-7,-1 3-1,-1 4 1,-1 2-1,-130-18 1,-373 25-28,369 18 20,142-2 8,1 4-1,1 3 1,-80 19-1,41 0-10,-122 50 1,78-24-5,-1-6 0,-2-7 0,-176 24 0,27-34 18,177-12-10,1 5 0,-211 69-1,234-58 8,-143 60-27,-201 96-45,-37 18-39,377-159 84,2 5-1,-152 107 1,36 15-10,172-144 40,36-26 0,0 0 0,1 0 0,-1 0 0,-9 11 0,4-3 0,-1 1 0,-26 17 0,29-24 0,1 1 0,0 0 0,1 1 0,-1 0 0,2 0 0,-1 1 0,-14 24 0,4-3-1,-2 0 0,-26 29 0,24-32-1,1 1 1,-18 33-1,33-49 2,0 0 0,0-1 0,-16 18 0,20-25-1,0 0-1,0 1 1,0-1-1,1 1 1,0-1-1,0 1 1,1 0-1,0 0 1,0 0-1,1 0 1,-2 13-1,1 14-11,2 44 0,1-34 9,-1 133-59,3-174 69,30-3-20,-22 0-27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4T06:34:58.05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828 484 80,'-3'0'84,"-61"20"68,59-19-151,0 0 0,0 1 1,0 0-1,1 0 0,-1 1 0,0-1 0,1 1 0,-1 0 0,-7 7 1,-5 3-3,-68 54-14,-86 90 0,53-46 3,96-92 8,2 0 0,0 2 0,1 0 0,1 1 0,1 1 0,-15 28 0,-32 49 0,61-94 3,-1 0-1,1 1 0,1-1 1,-1 1-1,1-1 0,0 1 0,-1 9 1,-11 30-8,5-23 4,1 0 0,-8 38 0,3-8 5,5-18-6,3 0 0,1 1 0,1-1 0,2 1 0,5 47 0,-2 10-22,-2 35 20,1-122 8,0 1-1,1 0 1,0-1-1,0 1 1,0-1 0,1 1-1,0-1 1,0 0 0,0 0-1,1-1 1,0 1-1,0-1 1,1 1 0,-1-1-1,1-1 1,0 1-1,8 5 1,15 17-1,-19-18 1,0 0 0,1-1 0,1-1 0,-1 0 0,1 0 0,12 5 0,16 10 0,-20-13 3,0-1 0,0-1 0,0 0-1,1-1 1,36 5 0,6 2 4,-21-4-2,63 3 0,-35-5 1,7-1 13,100-7 0,-73-1-4,801 2 35,-879-1-50,0-1 1,41-9-1,23-3 0,-15 6 0,66-4 0,-92 11 1,0-2 0,0-2 0,0-2 1,-1-2-1,61-20 0,349-90 6,-226 64-5,-195 48-2,60-5 0,16-1 0,-101 10 0,275-67 0,-16-6 7,-182 52-7,2 3 1,108-10-1,-74 9 0,-34 4 0,-4 2 8,-1-5-1,-1-3 0,-1-3 1,121-60-1,-35 15 3,-102 39-9,-33 18 0,43-28 1,-16 2 17,-2-4 0,-1-1 0,-3-3 1,52-60-1,-22 19 39,-76 81-56,-1-1 0,-1 0-1,0-1 1,0 0-1,-1 0 1,-1 0-1,6-17 1,10-17 4,-13 27 15,0 0-1,-1 0 1,0-1 0,-2 0-1,0 0 1,-2-1 0,0 1-1,-1-1 1,0-29 0,-2 41-15,0 1 0,0-1 0,0 1 0,-1-1 0,0 1 0,-4-13 1,3 16-8,-1 0 1,0 0 0,0 0 0,0 0 0,0 0 0,-1 1 0,1-1 0,-1 1-1,0 0 1,-4-3 0,-43-32 0,18 15 0,2-2 0,-31-31 0,41 32 1,-1 2 0,-1 1-1,-1 1 1,-1 1 0,-1 1 0,-34-18 0,26 17 6,-2 1 0,0 2 0,-1 2 0,-1 1 0,0 2 1,0 1-1,-53-5 0,-27 1-17,-95-4 5,-801 18-43,919 3 46,0 5 0,1 4 0,-138 35 0,-47 12-13,169-31 15,-16 2-5,-164 62 0,-46 15-17,116-43 0,170-49 21,-1-3 0,0-2 1,-80 6-1,99-12 1,0 2 0,-41 13 0,-23 5 0,52-16 0,-55 9 0,1 4-1,-101 36 1,171-48-9,-56 10 0,14-3 11,-16-3 7,65-10-9,0-2 0,0 0 0,-31-3 0,8 1 0,36 1 0,2 1 0,-17 8 0,7-7 1,13-2 6,3 0 1,0 0 1,0 0 6,0 0 2,0 0 5,0 0-5,0 0 1,0 0 4,0 0 2,0 0 3,0 0 10,0 0 5,0 0 3,0 0-5,0 0-8,0 0-8,0 0-5,0 0 5,0 0 5,0 0-4,0 0 1,0 0 2,0 0-11,0 0-8,1-1-5,0-5 1,-31-9-18,-4-8-32,31 19 38,-1 1-1,0 0 0,-1 0 0,1 0 0,0 0 0,-7-2 0,5 2 4,-33-7-57,-48 7-42,72 3 105,9 0 3,-3 0-1,7 0 9,2 0 2,0 0-6,0 0 1,0 0 3,0 0-2,-3 0-14,1 0 1,-1 0-1,0-1 1,0 0-1,1 1 1,-1-1-1,0 0 1,1 0-1,-4-3 1,-14-4-51,-43-5-215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7-03T09:14:35.656"/>
    </inkml:context>
    <inkml:brush xml:id="br0">
      <inkml:brushProperty name="width" value="0.35" units="cm"/>
      <inkml:brushProperty name="height" value="0.35" units="cm"/>
      <inkml:brushProperty name="color" value="#F6630D"/>
      <inkml:brushProperty name="ignorePressure" value="1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3T09:14:42.62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243 174 88,'0'0'108,"0"0"-17,0 0-13,0 0-12,0 0-12,0 0-14,0 0-16,0 0-12,0 0 3,0 0 1,0 0 0,0 0 1,0 0 3,0 0-8,0 0 2,0 0-4,0 0 5,0 0 1,0 0 0,0 0 1,0 0 5,0 0-6,5 0-5,1152 0 165,-1154 0-168,-3 0 8,0 0 8,0 0 6,0 0 4,0 0 3,0 0-6,0 0-11,-9 0 2,-107-2 36,-179 6-13,267 0-47,1 2 1,0 0-1,1 2 1,-40 17-1,39-14 0,-1-1 1,0-1-1,-51 8 0,-373-2 19,337-16-10,112 1-7,0 1 0,0-1 0,-1 1-1,1-1 1,0 1 0,0 0-1,0 1 1,-5 1 0,5-1-1,0-1 1,0 0-1,0 0 0,0 0 1,0 0-1,-1 0 1,1-1-1,-5 1 0,-7-1 3,11 0 4,4 0 2,0 0 2,0 0 3,0 0-6,0 0-13,0 0-3,0 0-6,0 0-1,0 0 0,0 0 0,0 0 2,24 0-2,-22 0 16,43 0-1,-1-1 1,88-15-1,-41 0 2,-47 10 0,0-2 1,0-2 0,-2-2 0,48-20 0,86-37 35,-143 57-36,-1 0 1,1 2 0,1 2-1,0 1 1,59-5-1,-77 10-1,126-27 0,8 4 8,-130 22-8,0 1 0,0 1 0,0 1 0,27 3 0,-24-1 0,0-1 0,0-1 0,34-5 0,-34 0 0,-7 2 1,0 1-1,0 1 0,0 1 0,26 1 1,-40-1 7,-2 0 5,0 0-4,0 0-1,0 0 0,0 0 0,0 0 2,0 0 6,0 0 8,0 0 5,0 0-4,0 0-1,0 0-1,0 0-6,0 0-2,0 0-15,-24 2-115,-48-2 0,21-2-115,-44 2-501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3T09:14:46.10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0 605 16,'0'0'73,"0"0"5,0 0-5,17 0 158,-12 0-222,1 0 0,0-1 1,0 0-1,-1 0 0,1-1 1,-1 1-1,1-1 0,-1-1 1,1 1-1,-1-1 0,0 1 0,0-2 1,4-3-1,7-6-8,-1 0-1,20-25 1,12-11 19,-39 41-14,-1 0 0,0-1 1,0-1-1,0 1 0,-2-1 0,1 0 0,5-15 1,-5 12 7,1 0 0,0 0 0,12-15 0,46-43 39,-56 60-51,0 0 0,1 1 0,0 1 0,0-1 0,19-11 0,35-13 37,-28 15 12,44-29 0,-71 42-47,1 0-1,1 1 1,-1 0 0,1 0-1,-1 1 1,1 1 0,1 0 0,16-3-1,-26 6-3,0 0 0,-1 0 0,1-1 0,0 1 0,0-1 0,-1 1 0,1-1 0,0 1 0,-1-1 0,1 0 0,0 0 0,1-1 0,-1 1-1,0-1 1,-1 1-1,1 0 1,0 0-1,0 1 1,0-1 0,1 0-1,-1 1 1,0-1-1,0 1 1,0 0-1,4-1 1,649 1 17,-651 0-5,-4 0-1,0 0 3,0 0 5,0 0 10,0 0 3,0 0 2,-4 0 4,-56 0-26,-17-2 9,0 4 0,0 3 0,-116 23 0,-189 38-14,353-61-7,1 1 0,0 1 1,0 2-1,-33 14 0,41-15 0,17-7 0,1 0 0,-1 0 0,1-1 0,-1 1 0,0-1 0,1 1 0,-1-1 0,0 0 0,0 0 0,-2-1 0,-10 2 0,-6 3 5,1 0 1,-1-2-1,0 0 0,-39-3 0,-25 0 64,1438 1 83,-1302 0-150,-26 1-1,0-1 1,0-1-1,46-9 1,-43 8-1,-14 2 2,-12 0 10,-2 0 3,0 0 2,0 0 6,0 0 10,0 0 18,0 0 2,0 0-13,0 0-8,0 0-2,0 0-2,0 0 15,0 0 6,-9-2-35,0 1 1,0 1-1,0-1 1,0 1-1,-15 2 0,-2 0-13,-1027-2-51,1042 0 56,-16-2 68,27 2-74,-1 0 0,1-1 0,-1 1 0,1 0 0,0 0 0,-1-1 0,1 1 0,0-1 0,-1 1 0,1 0 0,0-1 0,-1 1 0,1-1-1,0 1 1,0-1 0,0 1 0,0-1 0,-1 1 0,1-1 0,0 1 0,0 0 0,0-1 0,0 1 0,0-1 0,0 1 0,0-1 0,0 1 0,0-2-1,0 2 2,0 0-1,0-1 1,0 1-1,0 0 0,-1-1 1,1 1-1,0 0 0,0 0 1,-1 0-1,1-1 0,0 1 1,-1 0-1,1 0 0,0 0 1,0 0-1,-1-1 0,1 1 1,0 0-1,-1 0 0,1 0 1,0 0-1,-1 0 0,1 0 1,0 0-1,-1 0 1,1 0-1,-1 0 0,1 0 1,0 0-1,-1 0 0,1 0 1,0 0-1,0 0 0,-1 1 1,1-1-1,0 0 0,-1 0 1,0 1-3,1-1-1,-1 0 1,1 0 0,-1 1 0,1-1 0,-1 0-1,0 0 1,1 0 0,-1 0 0,1 0 0,-1 0 0,0 0-1,1 0 1,-1 0 0,0 0 0,1 0 0,-1 0 0,1 0-1,-1 0 1,1-1 0,-1 1 0,0 0 0,1 0-1,-1-1 1,1 1 0,-1 0 0,1-1 0,-1 1 0,1-1-1,0 1 1,-1-1 0,1 1 0,-1 0 0,1-1 0,0 1-1,-1-1 1,1 0 0,0 1 0,0-1 0,-1 1 0,1-1-1,0 1 1,0-1 0,0 0 0,0 1 0,0-2-1,-22 0-344,-9-7-148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7-03T09:31:00.726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392 2257,'30'1,"53"11,-7-1,-14-5,313 17,245-24,-589 3,54 9,-53-5,53 1,9-8,71 2,-94 12,-53-9,0 0,30 2,142-6,-80-1,143 17,-160-8,115-3,-117-6,111 14,195 26,-280-27,33 1,64-15,141 4,-212 10,36 1,1747-14,-1731 15,-20-1,166-12,299 13,-80 16,113-21,-395-12,-177 5,109-5,-132-9,-52 7,49-4,89-3,39-1,-159 13,0-1,75-13,-60 6,1 2,108 4,-112 4,0-2,0-3,83-15,-74 6,94-5,-146 16,72-10,-52 5,43-1,-56 5,-1 0,0-1,-1-1,1 0,-1-2,1 0,-1-1,-1-1,29-17,-15 5,-1-1,-1-2,-1-1,28-30,-49 45,-1 0,0 0,0 0,-1-1,0 1,-1-1,0-1,-1 1,0-1,-1 1,3-17,0-17,-1-60,-4 102,-1-957,0 943,-1 0,0 0,-6-20,-5-36,11 59,0 1,-1 0,0 0,-1 0,0 1,-7-12,-11-38,15 40,0 0,-1 1,-1 0,-1 1,0 0,-2 1,0 0,-24-27,16 21,-2 1,0 2,-1 0,-45-31,41 33,5 4,0 1,0 1,-35-15,11 10,30 10,-1 1,1 1,-1 1,0 0,-1 1,1 1,-27-1,-119-9,-17 0,143 11,-65-11,23 2,-376-14,411 24,0-1,-50-11,-47-6,-157-1,-144 20,187 2,10 1,-260-6,395-9,65 5,-48 1,-1326 5,638 3,573 11,6 0,-979-15,1017-11,4 1,-1891 11,959 3,1054 0,-73 13,66-7,-60 11,-177 57,270-72,0 0,0 0,0 2,1 0,0 0,0 1,0 0,1 0,0 1,1 1,0 0,0 0,0 1,2 0,-1 0,1 1,1 0,0 0,0 1,-5 16,-39 76,36-79,2 1,0 0,-9 30,-19 73,20-72,2 2,-10 66,25-101,-8 46,-3 108,14-124,0-5,8 84,-5-117,0 0,1 1,1-1,1-1,0 1,1-1,0 0,19 28,5 4,-2 1,26 59,-37-61,-1 1,16 77,-24-87,-8-31,0 0,1 0,0 0,0 0,0 0,1 0,0 0,0-1,1 0,-1 1,1-1,0-1,1 1,-1 0,8 5,3-3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7-03T09:31:11.559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1223,'3'0,"0"-1,0 0,0 0,0 0,0-1,0 1,0-1,-1 1,1-1,0 0,3-4,11-7,731-452,36-23,-652 397,80-48,-200 132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3T09:32:01.65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327 113 0,'0'0'220,"0"0"-52,0 0-29,0 0-10,0 0-2,0 0-7,0 0-9,0 0-21,0 0-38,0-13-24,0-72-172,0 84 142,0 0 0,-1 0 0,1 1 0,-1-1 0,1 0 0,-1 0 0,1 1 0,-1-1 0,1 1 0,-1-1-1,0 0 1,1 1 0,-1-1 0,0 1 0,0-1 0,1 1 0,-1 0 0,0-1 0,0 1 0,0 0 0,1 0 0,-1-1 0,0 1 0,0 0 0,0 0-1,0 0 1,0 0 0,-1 0 0,-26-1-47,26 1 41,-157 0-242,154 2 249,1 0 0,0 0-1,0 0 1,0 0 0,0 1 0,0 0-1,0 0 1,1 0 0,0 0-1,-1 0 1,1 1 0,0-1-1,-4 8 1,0-2-2,0 1 1,0 0-1,1 0 0,-6 14 0,5 7-22,1 1 0,2 0 0,1-1 0,2 1 0,4 60 0,0-6 13,-3-83 11,1-1 0,0 0 0,-1 0 1,1 0-1,0 0 0,0 0 0,1 0 0,-1 0 1,0 0-1,1 0 0,-1 0 0,1-1 0,-1 1 1,1-1-1,0 1 0,0-1 0,-1 0 0,1 1 1,4 0-1,41 20 2,-46-21-1,0-1 0,-1 0 0,1 0 0,0 0 0,0 1 0,-1-1 0,1 0 0,0 1 0,-1-1 0,1 1 0,-1-1 0,1 1 0,0-1 0,-1 1 0,1-1 0,-1 1 0,1 0 0,-1-1 0,0 1 0,1 0 0,-1-1 0,1 1 0,-1 0 0,0 0 0,0-1 0,0 1 0,1 0 0,-1 0 0,0-1 0,0 3 0,0-3 0,0 1 0,0-1 0,0 1 0,0 0 0,0-1 0,0 1 0,0 0 0,1-1 0,-1 1 0,0-1 0,0 1 0,1 0 0,-1-1 0,0 1 0,1-1 0,-1 1 0,0-1 0,1 1 0,-1-1 0,1 1 0,-1-1 0,1 0 0,-1 1 0,1-1 0,-1 0 0,1 1 0,0-1 0,5 2-1,1 0 0,-1-1 0,1 0-1,-1 0 1,1-1 0,11 0 0,210 0 24,-220-1-24,0-1 1,0 1-1,1-1 1,-2-1-1,1 1 0,0-2 1,12-6-1,14-5-1,-18 3-3,-16 12 4,1-1 1,-1 1-1,1-1 1,-1 1-1,0-1 1,1 1 0,-1-1-1,1 1 1,-1-1-1,1 1 1,-1 0 0,1-1-1,0 1 1,-1 0-1,1 0 1,-1-1-1,1 1 1,0 0 0,-1 0-1,1 0 1,-1 0-1,1 0 1,0 0 0,1 0-1,-2 0 0,0 0 1,0-1-1,1 1 0,-1 0 0,0 0 0,0 0 1,1 0-1,-1 0 0,0-1 0,0 1 0,0 0 1,0 0-1,1 0 0,-1-1 0,0 1 0,0 0 1,0 0-1,0-1 0,0 1 0,0 0 1,1 0-1,-1-1 0,0 1 0,0 0 0,0 0 1,0-1-1,0 1 0,0 0 0,0 0 0,0-1 1,0 1-1,0 0 0,0 0 0,0-1 0,-1 1 1,1 0-1,0 0 0,0-1 0,0-2-189,0 3 51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3T09:32:02.53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0 56 8,'0'0'56,"0"0"1,0 0 5,0 0-5,0 0-5,0 0-20,0 0-24,0 0-20,0 0-5,0 0-5,0 5 8,0 223-50,1-227 64,-1 0 0,0 0 0,0 0-1,1 0 1,-1-1 0,0 1 0,1 0 0,-1 0 0,1 0 0,-1-1 0,1 1 0,-1 0 0,1-1 0,0 1 0,-1 0 0,1-1 0,0 1 0,-1-1-1,1 1 1,0-1 0,0 1 0,0-1 0,0 1 0,-1-1 0,1 0 0,0 0 0,0 1 0,0-1 0,0 0 0,0 0 0,0 0 0,0 0 0,0 0-1,-1 0 1,1 0 0,0 0 0,0 0 0,0-1 0,0 1 0,0 0 0,0-1 0,1 0 0,1 1 0,121 0 47,-122-1-47,0 1 1,0-1-1,1 0 1,-1 1-1,0-1 1,0 0-1,0-1 0,0 1 1,0 0-1,0 0 1,0-1-1,-1 1 1,1-1-1,-1 0 1,1 1-1,1-4 1,28-39 0,-16 22-1,14-23 0,-24 37 0,-1 0 1,1 0-1,1 0 0,11-12 0,-14 17 8,-3 3 6,0 0-1,0 0 16,0-29 87,0-45-16,-1 73-98,0 0-1,0 0 0,0 0 0,0 1 0,0-1 0,0 0 0,0 0 0,0 1 0,0-1 0,-1 0 0,1 1 0,0-1 0,0 1 0,-1 0 0,1-1 0,0 1 0,-1 0 0,1 0 1,0 0-1,-1 0 0,1 0 0,0 0 0,-3 1 0,-47-1 3,37 0-3,-184 0-500,198 0 430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3T09:32:03.95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38 361 8,'7'0'5,"0"-1"0,0 0 1,0 0-1,0 0 0,0-1 0,0 0 0,0 0 0,-1-1 1,1 0-1,7-4 0,54-45 10,-13 10-12,-53 40 6,-1 1 1,1-1 0,-1 1-1,1-1 1,-1 0 0,0 0-1,1 0 1,-1 0 0,0 1-1,0-1 1,-1-1 0,1 1-1,0 0 1,-1 0 0,1 0-1,-1 0 1,1 0 0,-1-4-1,-1-46 26,-1 28-41,3 19 8,-1 0 0,0 0 0,0 0 0,-1 0 0,0 0 0,0 0 0,0 0 0,0 0 0,-1 0 0,1 1 0,-1-1 0,-1 0 0,1 1 0,-1-1 0,1 1 0,-1 0 0,0 0 0,-1 0 0,1 0 0,-1 1 0,0-1 0,0 1 0,0 0 0,0 0 0,0 1 0,-1-1 0,1 1 0,-1 0 0,1 0 0,-1 0 0,0 1 0,0-1 0,0 1 0,0 0 0,-8 0 0,-114 1 70,124 0-79,3 0-1,0 0 0,0 0 0,0 0 0,0 0 0,0 0 0,0 0 0,-2 15-7,0-11 15,0 0 0,0 0 0,0 0 0,0 0 0,1 0 0,0 0 0,0 1 0,0-1 0,0 0 0,1 1 0,0-1 0,0 0-1,0 1 1,0-1 0,2 8 0,0 43-13,-2 102 26,0-147-12,0-8 7,0-2 8,0 0 7,0 0-2,0 0-9,0 0 2,0 0-5,0 0-14,0 0-79,0 0-115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2C5A9-72BB-43D5-9512-4EC7F3D213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5E7371-9CA4-4499-A164-7BAE75BB6F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CF906-0DCA-479D-B401-5166A0D8D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D5D6B-0F08-439E-A6D1-02E534A3B041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30880-D7C0-4D0E-868E-317B10736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7EFDD-E75C-475C-89B9-D5E248704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CCC6C-143E-4A86-B24B-428FAAB22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139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9310E-A9D2-48EF-A619-7A9BD2BC2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8C374E-506E-43D8-A234-273E3F653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39455-4FE0-41AF-821D-22E43DD77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D5D6B-0F08-439E-A6D1-02E534A3B041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A7ABC6-3E8F-46EA-878E-828A6C449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822C7-6887-420A-B309-37954970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CCC6C-143E-4A86-B24B-428FAAB22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431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DBD5B4-A9D2-4E96-B0B7-110F41F920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6D30D-1F26-48EC-9A5B-CCCF0024AC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71783-CF3A-4801-80ED-F0032BADB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D5D6B-0F08-439E-A6D1-02E534A3B041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91E93-19C7-46ED-882A-0D3E47887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3E73D3-7FC3-4716-8354-BF39DB71D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CCC6C-143E-4A86-B24B-428FAAB22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51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CAFB9-3378-4F21-9CE9-910A5262A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BBDCC-6A2F-44B0-8617-69C169DA8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75E95-70A3-4919-93B2-DB6E88723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D5D6B-0F08-439E-A6D1-02E534A3B041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CA43B-A387-42BB-837D-DDE596D41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E13D3-BD94-40FF-AA98-77E381311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CCC6C-143E-4A86-B24B-428FAAB22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107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7FD87-02B3-4863-BACA-1A3F6B156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724C26-C9C4-49EB-AC03-818480350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6D5A7-EC80-48F5-B58D-8B660085E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D5D6B-0F08-439E-A6D1-02E534A3B041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FB390-C754-41FA-814D-799295F1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16224-0749-45FE-8D31-049229A1C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CCC6C-143E-4A86-B24B-428FAAB22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66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DD227-8673-4451-8DE4-5BEBF389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F8CBC-D255-4312-8186-E3D1ABF650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9EF86C-8970-4A16-AD5B-2DF2B431E1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D7FD42-4AB8-4954-BBE0-D6A56B791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D5D6B-0F08-439E-A6D1-02E534A3B041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B65F5-1778-4E96-9E2D-4117E24EE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50E5F-C82F-4985-86EB-075FAAC4C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CCC6C-143E-4A86-B24B-428FAAB22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736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F230B-80FB-4BA9-9B24-E4AA99359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CDC49-044C-4600-A0F3-DA7D54AB0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BB5C9-ED13-4659-B9A9-AB0D4A240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D31682-E5F1-414C-8D49-1C2C30BF31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3A9F47-5A0B-47F7-B37E-144B429F18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62B692-5588-4D01-98EA-DCC2B4409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D5D6B-0F08-439E-A6D1-02E534A3B041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6DFB8F-A13D-4049-B582-72E28A08B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AF3BFC-31DE-4052-AA86-34C3F7A22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CCC6C-143E-4A86-B24B-428FAAB22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661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B24BD-B1E4-4100-9F92-459B7E92C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B82E35-CE43-4BCC-AF44-89DB86729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D5D6B-0F08-439E-A6D1-02E534A3B041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D2A36-3A23-4AD1-9EF1-3F9C0A2A2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74F22C-266B-4AF7-A18F-1536B31A9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CCC6C-143E-4A86-B24B-428FAAB22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662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143024-5F27-4423-B980-EEF1D0135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D5D6B-0F08-439E-A6D1-02E534A3B041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BF18EE-A672-427A-A71F-9D7A563A5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7FBB96-C928-4C08-BD58-5B1484EE9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CCC6C-143E-4A86-B24B-428FAAB22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10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3AE01-05C6-43A4-8837-536AC8D70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A1539-3673-415C-8521-A15CF62CB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D6F2B7-8E59-4938-94A7-1F05532C5A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3F7F9A-12B6-4E22-BECC-5A6693506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D5D6B-0F08-439E-A6D1-02E534A3B041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5BCA55-C843-40FA-9CDA-DAED1C704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27EA20-6922-47EA-A4CD-2647C170F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CCC6C-143E-4A86-B24B-428FAAB22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669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CB21F-6AD0-4433-9CA7-B415ADFE8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29F4B9-1648-4B98-9DA7-D14A9DDB19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BFCF21-1647-42F4-B02E-25D3B3ED1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32D2CB-AC7B-43FA-9A85-14D5747F7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D5D6B-0F08-439E-A6D1-02E534A3B041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F963B3-FA88-4808-90B6-E7F1E8381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286C27-7290-4AA1-93C6-7C48BFD67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CCC6C-143E-4A86-B24B-428FAAB22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532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6F49CF-4F8B-4EC2-A3BF-169F0F40A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06BF7-6211-432D-95EE-9E5DEFB76A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56ECB-6FB6-4CB5-8219-9AA33612D0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D5D6B-0F08-439E-A6D1-02E534A3B041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255EE-DCF7-4905-91F8-A7D71DF038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DFB19-7A5E-495B-8C5B-327C919E62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ACCC6C-143E-4A86-B24B-428FAAB22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96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customXml" Target="../ink/ink3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customXml" Target="../ink/ink10.xml"/><Relationship Id="rId18" Type="http://schemas.openxmlformats.org/officeDocument/2006/relationships/image" Target="../media/image27.png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12" Type="http://schemas.openxmlformats.org/officeDocument/2006/relationships/image" Target="../media/image24.png"/><Relationship Id="rId17" Type="http://schemas.openxmlformats.org/officeDocument/2006/relationships/customXml" Target="../ink/ink12.xml"/><Relationship Id="rId2" Type="http://schemas.openxmlformats.org/officeDocument/2006/relationships/image" Target="../media/image19.PNG"/><Relationship Id="rId16" Type="http://schemas.openxmlformats.org/officeDocument/2006/relationships/image" Target="../media/image26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customXml" Target="../ink/ink9.xml"/><Relationship Id="rId5" Type="http://schemas.openxmlformats.org/officeDocument/2006/relationships/customXml" Target="../ink/ink6.xml"/><Relationship Id="rId15" Type="http://schemas.openxmlformats.org/officeDocument/2006/relationships/customXml" Target="../ink/ink11.xml"/><Relationship Id="rId10" Type="http://schemas.openxmlformats.org/officeDocument/2006/relationships/image" Target="../media/image23.png"/><Relationship Id="rId19" Type="http://schemas.openxmlformats.org/officeDocument/2006/relationships/customXml" Target="../ink/ink13.xml"/><Relationship Id="rId4" Type="http://schemas.openxmlformats.org/officeDocument/2006/relationships/image" Target="../media/image20.png"/><Relationship Id="rId9" Type="http://schemas.openxmlformats.org/officeDocument/2006/relationships/customXml" Target="../ink/ink8.xml"/><Relationship Id="rId1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customXml" Target="../ink/ink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09519-9320-4773-8D47-DE4A2B11DD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1033" y="1077335"/>
            <a:ext cx="9144000" cy="4213035"/>
          </a:xfrm>
        </p:spPr>
        <p:txBody>
          <a:bodyPr>
            <a:normAutofit/>
          </a:bodyPr>
          <a:lstStyle/>
          <a:p>
            <a:r>
              <a:rPr lang="en-US" dirty="0"/>
              <a:t>Machine Learning Part V</a:t>
            </a:r>
            <a:br>
              <a:rPr lang="en-US" dirty="0"/>
            </a:br>
            <a:br>
              <a:rPr lang="en-US" dirty="0"/>
            </a:br>
            <a:r>
              <a:rPr lang="en-US" sz="4800" dirty="0"/>
              <a:t>Anomaly Detection/</a:t>
            </a:r>
            <a:br>
              <a:rPr lang="en-US" sz="4800" dirty="0"/>
            </a:br>
            <a:r>
              <a:rPr lang="en-US" sz="4800" dirty="0"/>
              <a:t>Recommender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156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6C613C-A756-4284-9CA8-EF1533951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29" y="797214"/>
            <a:ext cx="10010906" cy="5263571"/>
          </a:xfrm>
        </p:spPr>
      </p:pic>
    </p:spTree>
    <p:extLst>
      <p:ext uri="{BB962C8B-B14F-4D97-AF65-F5344CB8AC3E}">
        <p14:creationId xmlns:p14="http://schemas.microsoft.com/office/powerpoint/2010/main" val="4135217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986AE8C3-5110-44AD-AC0B-DEEFAE5C8A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39" y="763011"/>
            <a:ext cx="9910722" cy="5127633"/>
          </a:xfrm>
        </p:spPr>
      </p:pic>
    </p:spTree>
    <p:extLst>
      <p:ext uri="{BB962C8B-B14F-4D97-AF65-F5344CB8AC3E}">
        <p14:creationId xmlns:p14="http://schemas.microsoft.com/office/powerpoint/2010/main" val="1185770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8EF8359-ACE2-434D-8570-F14F299F4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406" y="222012"/>
            <a:ext cx="9281518" cy="53570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ABB4EC-1779-4852-80E1-59BDA105C3B4}"/>
              </a:ext>
            </a:extLst>
          </p:cNvPr>
          <p:cNvSpPr txBox="1"/>
          <p:nvPr/>
        </p:nvSpPr>
        <p:spPr>
          <a:xfrm>
            <a:off x="1449314" y="5868311"/>
            <a:ext cx="10120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Adding features that can distinguish normal and anomalous samples</a:t>
            </a:r>
          </a:p>
        </p:txBody>
      </p:sp>
    </p:spTree>
    <p:extLst>
      <p:ext uri="{BB962C8B-B14F-4D97-AF65-F5344CB8AC3E}">
        <p14:creationId xmlns:p14="http://schemas.microsoft.com/office/powerpoint/2010/main" val="2434370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D54096A-8855-4B58-9EA0-AE55C622B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635" y="649768"/>
            <a:ext cx="9846730" cy="5558463"/>
          </a:xfrm>
        </p:spPr>
      </p:pic>
    </p:spTree>
    <p:extLst>
      <p:ext uri="{BB962C8B-B14F-4D97-AF65-F5344CB8AC3E}">
        <p14:creationId xmlns:p14="http://schemas.microsoft.com/office/powerpoint/2010/main" val="1622588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379E461-7CF0-4E50-956C-77E8FDD492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69" y="507482"/>
            <a:ext cx="10117061" cy="5992326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D6E70AA-3B28-40CB-9F93-E7BBF77389CD}"/>
                  </a:ext>
                </a:extLst>
              </p14:cNvPr>
              <p14:cNvContentPartPr/>
              <p14:nvPr/>
            </p14:nvContentPartPr>
            <p14:xfrm>
              <a:off x="-65682" y="4365984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D6E70AA-3B28-40CB-9F93-E7BBF77389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28682" y="430334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0173B40-59B1-458C-A76F-41102A8B8000}"/>
                  </a:ext>
                </a:extLst>
              </p14:cNvPr>
              <p14:cNvContentPartPr/>
              <p14:nvPr/>
            </p14:nvContentPartPr>
            <p14:xfrm>
              <a:off x="1995135" y="6268224"/>
              <a:ext cx="622800" cy="1098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0173B40-59B1-458C-A76F-41102A8B80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32135" y="6205584"/>
                <a:ext cx="74844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0F4EC0A-1BC5-462D-B599-2CFF7388B8D9}"/>
                  </a:ext>
                </a:extLst>
              </p14:cNvPr>
              <p14:cNvContentPartPr/>
              <p14:nvPr/>
            </p14:nvContentPartPr>
            <p14:xfrm>
              <a:off x="5271495" y="6174624"/>
              <a:ext cx="615600" cy="2181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0F4EC0A-1BC5-462D-B599-2CFF7388B8D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08495" y="6111624"/>
                <a:ext cx="741240" cy="34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6871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7DEFBB2-2AFA-4472-B190-85B9A15DB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113" y="491163"/>
            <a:ext cx="9553332" cy="587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51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5EE85B-D5CC-41B2-89C4-142EAF01A8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64" y="651878"/>
            <a:ext cx="10222727" cy="5554244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D8E95A2-4CF8-4604-A62E-2519D840575F}"/>
                  </a:ext>
                </a:extLst>
              </p14:cNvPr>
              <p14:cNvContentPartPr/>
              <p14:nvPr/>
            </p14:nvContentPartPr>
            <p14:xfrm>
              <a:off x="5979798" y="2107704"/>
              <a:ext cx="4433760" cy="9255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D8E95A2-4CF8-4604-A62E-2519D84057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62158" y="2090064"/>
                <a:ext cx="4469400" cy="9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A37D8F9-9BFC-4CD5-86D6-0C5E4583D227}"/>
                  </a:ext>
                </a:extLst>
              </p14:cNvPr>
              <p14:cNvContentPartPr/>
              <p14:nvPr/>
            </p14:nvContentPartPr>
            <p14:xfrm>
              <a:off x="10234998" y="2032104"/>
              <a:ext cx="700200" cy="4406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A37D8F9-9BFC-4CD5-86D6-0C5E4583D22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17358" y="2014104"/>
                <a:ext cx="735840" cy="47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F0C093EB-E70E-4504-B65D-11675B9B1D31}"/>
              </a:ext>
            </a:extLst>
          </p:cNvPr>
          <p:cNvGrpSpPr/>
          <p:nvPr/>
        </p:nvGrpSpPr>
        <p:grpSpPr>
          <a:xfrm>
            <a:off x="10795878" y="1663464"/>
            <a:ext cx="837000" cy="460080"/>
            <a:chOff x="10795878" y="1663464"/>
            <a:chExt cx="837000" cy="46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3CBD42C-F03D-407B-ADFC-DB646DAF143C}"/>
                    </a:ext>
                  </a:extLst>
                </p14:cNvPr>
                <p14:cNvContentPartPr/>
                <p14:nvPr/>
              </p14:nvContentPartPr>
              <p14:xfrm>
                <a:off x="10795878" y="1735824"/>
                <a:ext cx="193680" cy="1962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3CBD42C-F03D-407B-ADFC-DB646DAF143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733238" y="1673184"/>
                  <a:ext cx="31932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ACE968F-EAF9-4054-A513-E047266EE23E}"/>
                    </a:ext>
                  </a:extLst>
                </p14:cNvPr>
                <p14:cNvContentPartPr/>
                <p14:nvPr/>
              </p14:nvContentPartPr>
              <p14:xfrm>
                <a:off x="11012598" y="1797024"/>
                <a:ext cx="111240" cy="1105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ACE968F-EAF9-4054-A513-E047266EE23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949598" y="1734384"/>
                  <a:ext cx="2368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A9BFE0F-0F35-419E-99BF-3DE466C5683E}"/>
                    </a:ext>
                  </a:extLst>
                </p14:cNvPr>
                <p14:cNvContentPartPr/>
                <p14:nvPr/>
              </p14:nvContentPartPr>
              <p14:xfrm>
                <a:off x="11185398" y="1823304"/>
                <a:ext cx="94680" cy="1303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A9BFE0F-0F35-419E-99BF-3DE466C5683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122758" y="1760304"/>
                  <a:ext cx="2203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14BCF2A-D254-41B3-B07B-9BF2896FB0BE}"/>
                    </a:ext>
                  </a:extLst>
                </p14:cNvPr>
                <p14:cNvContentPartPr/>
                <p14:nvPr/>
              </p14:nvContentPartPr>
              <p14:xfrm>
                <a:off x="11318958" y="1946784"/>
                <a:ext cx="7560" cy="111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14BCF2A-D254-41B3-B07B-9BF2896FB0B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256318" y="1883784"/>
                  <a:ext cx="1332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5D1D67B-722B-4862-BB2A-3B259F2943E3}"/>
                    </a:ext>
                  </a:extLst>
                </p14:cNvPr>
                <p14:cNvContentPartPr/>
                <p14:nvPr/>
              </p14:nvContentPartPr>
              <p14:xfrm>
                <a:off x="11294118" y="1663464"/>
                <a:ext cx="84960" cy="3258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5D1D67B-722B-4862-BB2A-3B259F2943E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231118" y="1600824"/>
                  <a:ext cx="21060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B29A8CC-4CC0-4D2D-9856-7CC3C626C020}"/>
                    </a:ext>
                  </a:extLst>
                </p14:cNvPr>
                <p14:cNvContentPartPr/>
                <p14:nvPr/>
              </p14:nvContentPartPr>
              <p14:xfrm>
                <a:off x="11545038" y="1682904"/>
                <a:ext cx="87840" cy="2494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B29A8CC-4CC0-4D2D-9856-7CC3C626C02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482038" y="1619904"/>
                  <a:ext cx="21348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26FD880-F16C-4367-BAE4-9BAD665CFA83}"/>
                    </a:ext>
                  </a:extLst>
                </p14:cNvPr>
                <p14:cNvContentPartPr/>
                <p14:nvPr/>
              </p14:nvContentPartPr>
              <p14:xfrm>
                <a:off x="11545398" y="2101944"/>
                <a:ext cx="360" cy="216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26FD880-F16C-4367-BAE4-9BAD665CFA8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482398" y="2039304"/>
                  <a:ext cx="126000" cy="147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20872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2EF95-07FB-4759-90BD-AB0D0B5B8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0306" y="2439646"/>
            <a:ext cx="6887547" cy="1325563"/>
          </a:xfrm>
        </p:spPr>
        <p:txBody>
          <a:bodyPr>
            <a:normAutofit/>
          </a:bodyPr>
          <a:lstStyle/>
          <a:p>
            <a:r>
              <a:rPr lang="en-US" sz="4800" dirty="0"/>
              <a:t>Recommender Systems</a:t>
            </a:r>
          </a:p>
        </p:txBody>
      </p:sp>
    </p:spTree>
    <p:extLst>
      <p:ext uri="{BB962C8B-B14F-4D97-AF65-F5344CB8AC3E}">
        <p14:creationId xmlns:p14="http://schemas.microsoft.com/office/powerpoint/2010/main" val="1788023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8E9AEC-F886-4BFF-AAE3-C0A530EDA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625" y="908889"/>
            <a:ext cx="9980030" cy="5170849"/>
          </a:xfrm>
        </p:spPr>
      </p:pic>
    </p:spTree>
    <p:extLst>
      <p:ext uri="{BB962C8B-B14F-4D97-AF65-F5344CB8AC3E}">
        <p14:creationId xmlns:p14="http://schemas.microsoft.com/office/powerpoint/2010/main" val="3247882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85187-457A-4CD0-BEFA-E9820E8D4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843"/>
            <a:ext cx="10515600" cy="1325563"/>
          </a:xfrm>
        </p:spPr>
        <p:txBody>
          <a:bodyPr/>
          <a:lstStyle/>
          <a:p>
            <a:r>
              <a:rPr lang="en-US" dirty="0"/>
              <a:t>Content Based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A11DF-9A1B-449D-859B-D01565C92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1127"/>
            <a:ext cx="10515600" cy="4351338"/>
          </a:xfrm>
        </p:spPr>
        <p:txBody>
          <a:bodyPr/>
          <a:lstStyle/>
          <a:p>
            <a:r>
              <a:rPr lang="en-US" dirty="0"/>
              <a:t>content means we </a:t>
            </a:r>
            <a:r>
              <a:rPr lang="en-US" dirty="0">
                <a:solidFill>
                  <a:schemeClr val="accent2"/>
                </a:solidFill>
              </a:rPr>
              <a:t>have the features to describe the product</a:t>
            </a:r>
          </a:p>
          <a:p>
            <a:r>
              <a:rPr lang="en-US" dirty="0"/>
              <a:t>It is essentially a </a:t>
            </a:r>
            <a:r>
              <a:rPr lang="en-US" dirty="0">
                <a:solidFill>
                  <a:schemeClr val="accent2"/>
                </a:solidFill>
              </a:rPr>
              <a:t>linear regression problem</a:t>
            </a:r>
            <a:r>
              <a:rPr lang="en-US" dirty="0"/>
              <a:t>, only that we train a set of parameters for each user.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C89957C-062B-4DFC-9EB0-6BD02D029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682" y="2922954"/>
            <a:ext cx="7156544" cy="374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036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911192-24D2-409C-95C7-8B5DBE93E5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302" y="826811"/>
            <a:ext cx="8092335" cy="4701533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7C1E770-A6B6-48E9-B984-9B0AED9C1DC6}"/>
                  </a:ext>
                </a:extLst>
              </p14:cNvPr>
              <p14:cNvContentPartPr/>
              <p14:nvPr/>
            </p14:nvContentPartPr>
            <p14:xfrm>
              <a:off x="8537800" y="2364067"/>
              <a:ext cx="1253880" cy="754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7C1E770-A6B6-48E9-B984-9B0AED9C1DC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02160" y="2328067"/>
                <a:ext cx="1325520" cy="82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4430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8DBA935-81A7-4730-85AD-0BA684226A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364" y="420125"/>
            <a:ext cx="9805065" cy="6017749"/>
          </a:xfrm>
        </p:spPr>
      </p:pic>
    </p:spTree>
    <p:extLst>
      <p:ext uri="{BB962C8B-B14F-4D97-AF65-F5344CB8AC3E}">
        <p14:creationId xmlns:p14="http://schemas.microsoft.com/office/powerpoint/2010/main" val="2887567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F8DA-8D0C-480E-9A6D-784044619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56"/>
            <a:ext cx="10515600" cy="1325563"/>
          </a:xfrm>
        </p:spPr>
        <p:txBody>
          <a:bodyPr/>
          <a:lstStyle/>
          <a:p>
            <a:r>
              <a:rPr lang="en-US" dirty="0"/>
              <a:t>Collaborative Filtering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E3A9D5-655C-4196-84BE-8EF13C6E8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360919"/>
            <a:ext cx="8113084" cy="351956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4F0E76-612F-4F25-8F7B-C32E05C17072}"/>
              </a:ext>
            </a:extLst>
          </p:cNvPr>
          <p:cNvSpPr txBox="1"/>
          <p:nvPr/>
        </p:nvSpPr>
        <p:spPr>
          <a:xfrm>
            <a:off x="1790700" y="5497081"/>
            <a:ext cx="6877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Each movie is a vector of genre features</a:t>
            </a:r>
          </a:p>
          <a:p>
            <a:r>
              <a:rPr lang="en-US" sz="2000" b="1" dirty="0">
                <a:solidFill>
                  <a:schemeClr val="accent2"/>
                </a:solidFill>
              </a:rPr>
              <a:t>Each audience is also a vector of preference features</a:t>
            </a:r>
          </a:p>
        </p:txBody>
      </p:sp>
    </p:spTree>
    <p:extLst>
      <p:ext uri="{BB962C8B-B14F-4D97-AF65-F5344CB8AC3E}">
        <p14:creationId xmlns:p14="http://schemas.microsoft.com/office/powerpoint/2010/main" val="604466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0F9FA86-20C2-4F12-80BC-DCAA8B7432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886" y="186605"/>
            <a:ext cx="10236555" cy="537016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5C7A67-A5B5-42F7-B6E1-C3ADBEFEEE7C}"/>
              </a:ext>
            </a:extLst>
          </p:cNvPr>
          <p:cNvSpPr txBox="1"/>
          <p:nvPr/>
        </p:nvSpPr>
        <p:spPr>
          <a:xfrm>
            <a:off x="3840611" y="5868403"/>
            <a:ext cx="6419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Learn x and </a:t>
            </a:r>
            <a:r>
              <a:rPr lang="el-GR" sz="2400" b="1" dirty="0">
                <a:solidFill>
                  <a:schemeClr val="accent2"/>
                </a:solidFill>
              </a:rPr>
              <a:t>θ</a:t>
            </a:r>
            <a:r>
              <a:rPr lang="en-US" sz="2400" b="1" dirty="0">
                <a:solidFill>
                  <a:schemeClr val="accent2"/>
                </a:solidFill>
              </a:rPr>
              <a:t> in simultaneously!</a:t>
            </a:r>
          </a:p>
        </p:txBody>
      </p:sp>
    </p:spTree>
    <p:extLst>
      <p:ext uri="{BB962C8B-B14F-4D97-AF65-F5344CB8AC3E}">
        <p14:creationId xmlns:p14="http://schemas.microsoft.com/office/powerpoint/2010/main" val="1633012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text&#10;&#10;Description automatically generated">
            <a:extLst>
              <a:ext uri="{FF2B5EF4-FFF2-40B4-BE49-F238E27FC236}">
                <a16:creationId xmlns:a16="http://schemas.microsoft.com/office/drawing/2014/main" id="{B925F148-95A2-4689-97BF-FE70D2A027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63" y="567373"/>
            <a:ext cx="10465155" cy="5747701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5C4C61D-2C61-4CA0-85F7-D824D44F617A}"/>
                  </a:ext>
                </a:extLst>
              </p14:cNvPr>
              <p14:cNvContentPartPr/>
              <p14:nvPr/>
            </p14:nvContentPartPr>
            <p14:xfrm>
              <a:off x="138720" y="238230"/>
              <a:ext cx="818640" cy="7455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5C4C61D-2C61-4CA0-85F7-D824D44F61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080" y="175230"/>
                <a:ext cx="944280" cy="87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8375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B524D-1D75-4DFF-86EF-8294B980D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772" y="0"/>
            <a:ext cx="10515600" cy="1325563"/>
          </a:xfrm>
        </p:spPr>
        <p:txBody>
          <a:bodyPr/>
          <a:lstStyle/>
          <a:p>
            <a:r>
              <a:rPr lang="en-US" dirty="0"/>
              <a:t>Vectorization</a:t>
            </a:r>
          </a:p>
        </p:txBody>
      </p:sp>
      <p:pic>
        <p:nvPicPr>
          <p:cNvPr id="5" name="Content Placeholder 4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471F70D7-25E2-4BEB-B0FE-3797E4851D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145" y="1111161"/>
            <a:ext cx="9410853" cy="5422015"/>
          </a:xfrm>
        </p:spPr>
      </p:pic>
    </p:spTree>
    <p:extLst>
      <p:ext uri="{BB962C8B-B14F-4D97-AF65-F5344CB8AC3E}">
        <p14:creationId xmlns:p14="http://schemas.microsoft.com/office/powerpoint/2010/main" val="2673434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E6DF2A-1FAB-407E-9FC8-95A0B316B3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98" y="1015925"/>
            <a:ext cx="10214127" cy="4996997"/>
          </a:xfrm>
        </p:spPr>
      </p:pic>
    </p:spTree>
    <p:extLst>
      <p:ext uri="{BB962C8B-B14F-4D97-AF65-F5344CB8AC3E}">
        <p14:creationId xmlns:p14="http://schemas.microsoft.com/office/powerpoint/2010/main" val="1025075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DCC11-CD23-49B8-81EC-3E9C13533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Movie rating to network setting?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08695-A3D5-4995-9307-C78D9D265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6875"/>
            <a:ext cx="10515600" cy="2029619"/>
          </a:xfrm>
        </p:spPr>
        <p:txBody>
          <a:bodyPr/>
          <a:lstStyle/>
          <a:p>
            <a:r>
              <a:rPr lang="en-US" dirty="0"/>
              <a:t>Bipartite network (users, movies)</a:t>
            </a:r>
          </a:p>
          <a:p>
            <a:r>
              <a:rPr lang="en-US" dirty="0"/>
              <a:t>Objective: </a:t>
            </a:r>
            <a:r>
              <a:rPr lang="en-US" b="1" dirty="0">
                <a:solidFill>
                  <a:schemeClr val="accent2"/>
                </a:solidFill>
              </a:rPr>
              <a:t>link weight prediction </a:t>
            </a:r>
            <a:r>
              <a:rPr lang="en-US" dirty="0"/>
              <a:t>(predict user rating for unseen movies). </a:t>
            </a:r>
          </a:p>
          <a:p>
            <a:r>
              <a:rPr lang="en-US" dirty="0"/>
              <a:t>common </a:t>
            </a:r>
            <a:r>
              <a:rPr lang="en-US" b="1" dirty="0">
                <a:solidFill>
                  <a:schemeClr val="accent2"/>
                </a:solidFill>
              </a:rPr>
              <a:t>3 hop neighbors </a:t>
            </a:r>
            <a:r>
              <a:rPr lang="en-US" dirty="0"/>
              <a:t>between a user and a movie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39C4843-C291-4BF7-A2EB-C07EEF6289EC}"/>
              </a:ext>
            </a:extLst>
          </p:cNvPr>
          <p:cNvSpPr/>
          <p:nvPr/>
        </p:nvSpPr>
        <p:spPr>
          <a:xfrm>
            <a:off x="3143250" y="4254501"/>
            <a:ext cx="266700" cy="28575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5FE78F4-2631-4C00-91DE-5505E2BBAB1D}"/>
              </a:ext>
            </a:extLst>
          </p:cNvPr>
          <p:cNvSpPr/>
          <p:nvPr/>
        </p:nvSpPr>
        <p:spPr>
          <a:xfrm>
            <a:off x="3143250" y="4845051"/>
            <a:ext cx="266700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7071789-F0F0-4490-9DBC-931FC364BFA2}"/>
              </a:ext>
            </a:extLst>
          </p:cNvPr>
          <p:cNvSpPr/>
          <p:nvPr/>
        </p:nvSpPr>
        <p:spPr>
          <a:xfrm>
            <a:off x="3143250" y="5461795"/>
            <a:ext cx="266700" cy="28575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5444380-7D82-476F-8C40-634593FDDB57}"/>
              </a:ext>
            </a:extLst>
          </p:cNvPr>
          <p:cNvSpPr/>
          <p:nvPr/>
        </p:nvSpPr>
        <p:spPr>
          <a:xfrm>
            <a:off x="4352925" y="3998120"/>
            <a:ext cx="266700" cy="2857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EBBBF97-2BCE-427C-811E-B7A16AA34BAF}"/>
              </a:ext>
            </a:extLst>
          </p:cNvPr>
          <p:cNvSpPr/>
          <p:nvPr/>
        </p:nvSpPr>
        <p:spPr>
          <a:xfrm>
            <a:off x="4352925" y="4664076"/>
            <a:ext cx="266700" cy="28575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C08F05A-E430-4F03-8E5A-173975D50E1A}"/>
              </a:ext>
            </a:extLst>
          </p:cNvPr>
          <p:cNvSpPr/>
          <p:nvPr/>
        </p:nvSpPr>
        <p:spPr>
          <a:xfrm>
            <a:off x="4362450" y="5276057"/>
            <a:ext cx="266700" cy="2857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B7492F4-AAF3-4EC9-B78E-5198FFFD2483}"/>
              </a:ext>
            </a:extLst>
          </p:cNvPr>
          <p:cNvSpPr/>
          <p:nvPr/>
        </p:nvSpPr>
        <p:spPr>
          <a:xfrm>
            <a:off x="4352925" y="5888038"/>
            <a:ext cx="266700" cy="2857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C5D618-57FF-4B27-A4BD-F0510F9283AB}"/>
              </a:ext>
            </a:extLst>
          </p:cNvPr>
          <p:cNvCxnSpPr>
            <a:stCxn id="4" idx="6"/>
            <a:endCxn id="7" idx="2"/>
          </p:cNvCxnSpPr>
          <p:nvPr/>
        </p:nvCxnSpPr>
        <p:spPr>
          <a:xfrm flipV="1">
            <a:off x="3409950" y="4140995"/>
            <a:ext cx="942975" cy="256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28FA1E-6C21-4C06-ABD7-0D07C3D2A4C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3409950" y="4397376"/>
            <a:ext cx="942975" cy="4095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C7BB2A-0131-461B-9162-06117F0C625C}"/>
              </a:ext>
            </a:extLst>
          </p:cNvPr>
          <p:cNvCxnSpPr>
            <a:stCxn id="5" idx="6"/>
            <a:endCxn id="7" idx="2"/>
          </p:cNvCxnSpPr>
          <p:nvPr/>
        </p:nvCxnSpPr>
        <p:spPr>
          <a:xfrm flipV="1">
            <a:off x="3409950" y="4140995"/>
            <a:ext cx="942975" cy="846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B051386-5C4C-41C0-A309-B17026FA7258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3409950" y="4806951"/>
            <a:ext cx="942975" cy="7977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234AAE7-C376-4D46-B7FC-AD0FF3AF3328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3409950" y="5418932"/>
            <a:ext cx="952500" cy="185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D0C91E4-70C4-42AE-9557-7732AF9F1671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3409950" y="4987926"/>
            <a:ext cx="952500" cy="431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0BC2F25-5E62-48A2-9D46-5D14179A95A1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 flipV="1">
            <a:off x="3409950" y="4806951"/>
            <a:ext cx="942975" cy="180975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8BE7840-7278-4B99-8E2E-C40DF6623AA9}"/>
                  </a:ext>
                </a:extLst>
              </p14:cNvPr>
              <p14:cNvContentPartPr/>
              <p14:nvPr/>
            </p14:nvContentPartPr>
            <p14:xfrm>
              <a:off x="2729745" y="3785085"/>
              <a:ext cx="2266920" cy="9550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8BE7840-7278-4B99-8E2E-C40DF6623A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66745" y="3722085"/>
                <a:ext cx="2392560" cy="10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1C2B45C-842B-4D13-A67C-21F63389D9B0}"/>
                  </a:ext>
                </a:extLst>
              </p14:cNvPr>
              <p14:cNvContentPartPr/>
              <p14:nvPr/>
            </p14:nvContentPartPr>
            <p14:xfrm>
              <a:off x="2752065" y="5167485"/>
              <a:ext cx="2235600" cy="7984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1C2B45C-842B-4D13-A67C-21F63389D9B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89065" y="5104845"/>
                <a:ext cx="2361240" cy="924120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40B529BF-42CE-4E71-9DCB-EA8CF24E91BE}"/>
              </a:ext>
            </a:extLst>
          </p:cNvPr>
          <p:cNvSpPr txBox="1"/>
          <p:nvPr/>
        </p:nvSpPr>
        <p:spPr>
          <a:xfrm>
            <a:off x="2278470" y="4238268"/>
            <a:ext cx="46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843A311-9700-485F-ABFF-08BAED2D8A51}"/>
              </a:ext>
            </a:extLst>
          </p:cNvPr>
          <p:cNvSpPr txBox="1"/>
          <p:nvPr/>
        </p:nvSpPr>
        <p:spPr>
          <a:xfrm>
            <a:off x="2261055" y="4894572"/>
            <a:ext cx="46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E489C7-DBC0-4370-8C0F-A3E2949AAEF9}"/>
              </a:ext>
            </a:extLst>
          </p:cNvPr>
          <p:cNvSpPr txBox="1"/>
          <p:nvPr/>
        </p:nvSpPr>
        <p:spPr>
          <a:xfrm>
            <a:off x="2251530" y="5518706"/>
            <a:ext cx="46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u3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441D63-2B3C-4E0A-AE77-A9A5E1D274E9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3409950" y="4987926"/>
            <a:ext cx="942975" cy="10429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DE042DB-A677-4E52-A202-67165D0C149D}"/>
              </a:ext>
            </a:extLst>
          </p:cNvPr>
          <p:cNvSpPr txBox="1"/>
          <p:nvPr/>
        </p:nvSpPr>
        <p:spPr>
          <a:xfrm>
            <a:off x="5097982" y="3850363"/>
            <a:ext cx="57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F97FA2B-4C1E-4830-98F5-65EDCB2D3376}"/>
              </a:ext>
            </a:extLst>
          </p:cNvPr>
          <p:cNvSpPr txBox="1"/>
          <p:nvPr/>
        </p:nvSpPr>
        <p:spPr>
          <a:xfrm>
            <a:off x="5080567" y="4506667"/>
            <a:ext cx="540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32A7F5-2498-4601-8D4F-BE4AE74254DD}"/>
              </a:ext>
            </a:extLst>
          </p:cNvPr>
          <p:cNvSpPr txBox="1"/>
          <p:nvPr/>
        </p:nvSpPr>
        <p:spPr>
          <a:xfrm>
            <a:off x="5071042" y="5130801"/>
            <a:ext cx="605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C7962A0-CA2C-45B5-AF98-9E17CCCF6AD3}"/>
              </a:ext>
            </a:extLst>
          </p:cNvPr>
          <p:cNvSpPr txBox="1"/>
          <p:nvPr/>
        </p:nvSpPr>
        <p:spPr>
          <a:xfrm>
            <a:off x="5084512" y="5846247"/>
            <a:ext cx="605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m4</a:t>
            </a:r>
          </a:p>
        </p:txBody>
      </p:sp>
    </p:spTree>
    <p:extLst>
      <p:ext uri="{BB962C8B-B14F-4D97-AF65-F5344CB8AC3E}">
        <p14:creationId xmlns:p14="http://schemas.microsoft.com/office/powerpoint/2010/main" val="1182731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C7CA7-04FE-4448-B5BB-028E18A5E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Ex8-2.2.2 of Collaborative Filtering </a:t>
            </a:r>
          </a:p>
        </p:txBody>
      </p:sp>
      <p:pic>
        <p:nvPicPr>
          <p:cNvPr id="5" name="Content Placeholder 4" descr="A picture containing bird&#10;&#10;Description automatically generated">
            <a:extLst>
              <a:ext uri="{FF2B5EF4-FFF2-40B4-BE49-F238E27FC236}">
                <a16:creationId xmlns:a16="http://schemas.microsoft.com/office/drawing/2014/main" id="{08FE5BD2-088A-419E-8648-56036068E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12" y="2261351"/>
            <a:ext cx="6075888" cy="2891673"/>
          </a:xfrm>
        </p:spPr>
      </p:pic>
    </p:spTree>
    <p:extLst>
      <p:ext uri="{BB962C8B-B14F-4D97-AF65-F5344CB8AC3E}">
        <p14:creationId xmlns:p14="http://schemas.microsoft.com/office/powerpoint/2010/main" val="3182198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BD563-B63D-4AFA-9BC8-5C315E87F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400"/>
            <a:ext cx="10515600" cy="1325563"/>
          </a:xfrm>
        </p:spPr>
        <p:txBody>
          <a:bodyPr/>
          <a:lstStyle/>
          <a:p>
            <a:r>
              <a:rPr lang="en-US" dirty="0"/>
              <a:t>Gaussian (Normal)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8C087-F630-4C0E-9904-84574A066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dirty="0"/>
              <a:t>Probability distribution (add up to 1)</a:t>
            </a:r>
          </a:p>
          <a:p>
            <a:endParaRPr lang="en-US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3271748D-F1BE-447C-BB6C-FDB433D09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674" y="1887542"/>
            <a:ext cx="6521424" cy="447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007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77DB195-4E55-447A-814F-3871A57F4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2" y="697880"/>
            <a:ext cx="10083076" cy="503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137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4EBFB7E-FAFD-4C1C-8395-58345A0071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10" y="481690"/>
            <a:ext cx="10490015" cy="5704506"/>
          </a:xfrm>
        </p:spPr>
      </p:pic>
    </p:spTree>
    <p:extLst>
      <p:ext uri="{BB962C8B-B14F-4D97-AF65-F5344CB8AC3E}">
        <p14:creationId xmlns:p14="http://schemas.microsoft.com/office/powerpoint/2010/main" val="3752166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B94E5-3BE5-43DA-87A7-701E532A5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05517149-7A36-472D-A122-D73A19853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18" y="998991"/>
            <a:ext cx="9813499" cy="5645290"/>
          </a:xfrm>
        </p:spPr>
      </p:pic>
    </p:spTree>
    <p:extLst>
      <p:ext uri="{BB962C8B-B14F-4D97-AF65-F5344CB8AC3E}">
        <p14:creationId xmlns:p14="http://schemas.microsoft.com/office/powerpoint/2010/main" val="2179534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65E8D-10E3-4C01-AEB8-ADBAD9A59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Evaluation (supervised learning) 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31CC4A-BEB3-4656-B912-044B34036B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25377"/>
            <a:ext cx="9308851" cy="4261022"/>
          </a:xfrm>
        </p:spPr>
      </p:pic>
    </p:spTree>
    <p:extLst>
      <p:ext uri="{BB962C8B-B14F-4D97-AF65-F5344CB8AC3E}">
        <p14:creationId xmlns:p14="http://schemas.microsoft.com/office/powerpoint/2010/main" val="2967739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68B381-2044-444C-AEDC-16610A7E97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23" y="489142"/>
            <a:ext cx="10191151" cy="302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977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04EE8E-4FB1-41C6-B0BB-AEF838CA8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896" y="494002"/>
            <a:ext cx="9013453" cy="47649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EF33F-8EE3-41D8-87F5-324183BA5CE5}"/>
              </a:ext>
            </a:extLst>
          </p:cNvPr>
          <p:cNvSpPr txBox="1"/>
          <p:nvPr/>
        </p:nvSpPr>
        <p:spPr>
          <a:xfrm>
            <a:off x="1518406" y="5467656"/>
            <a:ext cx="90134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Also, use validation set to decide what features to include (square co?)</a:t>
            </a:r>
          </a:p>
        </p:txBody>
      </p:sp>
    </p:spTree>
    <p:extLst>
      <p:ext uri="{BB962C8B-B14F-4D97-AF65-F5344CB8AC3E}">
        <p14:creationId xmlns:p14="http://schemas.microsoft.com/office/powerpoint/2010/main" val="1696113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2551</TotalTime>
  <Words>164</Words>
  <Application>Microsoft Office PowerPoint</Application>
  <PresentationFormat>Widescreen</PresentationFormat>
  <Paragraphs>28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等线</vt:lpstr>
      <vt:lpstr>等线 Light</vt:lpstr>
      <vt:lpstr>Arial</vt:lpstr>
      <vt:lpstr>Office Theme</vt:lpstr>
      <vt:lpstr>Machine Learning Part V  Anomaly Detection/ Recommender System</vt:lpstr>
      <vt:lpstr>PowerPoint Presentation</vt:lpstr>
      <vt:lpstr>Gaussian (Normal) Distribution</vt:lpstr>
      <vt:lpstr>PowerPoint Presentation</vt:lpstr>
      <vt:lpstr>PowerPoint Presentation</vt:lpstr>
      <vt:lpstr>Visualization</vt:lpstr>
      <vt:lpstr>Evaluation (supervised learning)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Recommender Systems</vt:lpstr>
      <vt:lpstr>PowerPoint Presentation</vt:lpstr>
      <vt:lpstr>Content Based Recommendations</vt:lpstr>
      <vt:lpstr>PowerPoint Presentation</vt:lpstr>
      <vt:lpstr>Collaborative Filtering</vt:lpstr>
      <vt:lpstr>PowerPoint Presentation</vt:lpstr>
      <vt:lpstr>PowerPoint Presentation</vt:lpstr>
      <vt:lpstr>Vectorization</vt:lpstr>
      <vt:lpstr>PowerPoint Presentation</vt:lpstr>
      <vt:lpstr>Movie rating to network setting?</vt:lpstr>
      <vt:lpstr>Ex8-2.2.2 of Collaborative Filtering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Part V  Anomaly Detection/ Recommender System</dc:title>
  <dc:creator>Mingshan</dc:creator>
  <cp:lastModifiedBy>Mingshan</cp:lastModifiedBy>
  <cp:revision>1</cp:revision>
  <dcterms:created xsi:type="dcterms:W3CDTF">2020-07-02T11:14:08Z</dcterms:created>
  <dcterms:modified xsi:type="dcterms:W3CDTF">2020-07-04T10:18:19Z</dcterms:modified>
</cp:coreProperties>
</file>